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7" r:id="rId2"/>
    <p:sldId id="337" r:id="rId3"/>
    <p:sldId id="334" r:id="rId4"/>
    <p:sldId id="338" r:id="rId5"/>
    <p:sldId id="416" r:id="rId6"/>
    <p:sldId id="403" r:id="rId7"/>
    <p:sldId id="404" r:id="rId8"/>
    <p:sldId id="417" r:id="rId9"/>
    <p:sldId id="419" r:id="rId10"/>
    <p:sldId id="418" r:id="rId11"/>
    <p:sldId id="420" r:id="rId12"/>
    <p:sldId id="3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6EE96-B195-4823-2D63-315C982ED8B7}" v="858" dt="2022-06-03T21:06:15.601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26941114-D38A-1227-B2B6-3BB478BE53DB}" v="1596" dt="2022-06-06T15:32:16.869"/>
    <p1510:client id="{2C014A0F-A6D2-4EF3-2C8F-AF0CA36E43A4}" v="1463" dt="2022-06-08T02:46:14.301"/>
    <p1510:client id="{2D03B026-49C4-3631-DFF8-2B8B9771F340}" v="1586" dt="2022-06-02T21:03:50.071"/>
    <p1510:client id="{31A1B2DD-789A-4961-C53E-F99001ED6397}" v="1197" dt="2022-06-04T23:14:19.831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639DE897-18E3-51E3-490C-AE62CAE20C1C}" v="2296" dt="2022-06-06T21:55:10.312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907EF992-BEC6-DB62-995A-4783911D4510}" v="1224" dt="2022-05-25T15:40:41.259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67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4E0F79D6-C3B4-418D-03A4-C4F858A67294}"/>
    <pc:docChg chg="addSld delSld modSld">
      <pc:chgData name="jbarrya10@yahoo.com" userId="S::urn:spo:guest#jbarrya10@yahoo.com::" providerId="AD" clId="Web-{4E0F79D6-C3B4-418D-03A4-C4F858A67294}" dt="2022-06-08T21:10:54.028" v="629" actId="20577"/>
      <pc:docMkLst>
        <pc:docMk/>
      </pc:docMkLst>
      <pc:sldChg chg="modSp">
        <pc:chgData name="jbarrya10@yahoo.com" userId="S::urn:spo:guest#jbarrya10@yahoo.com::" providerId="AD" clId="Web-{4E0F79D6-C3B4-418D-03A4-C4F858A67294}" dt="2022-06-08T20:50:15.206" v="23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4E0F79D6-C3B4-418D-03A4-C4F858A67294}" dt="2022-06-08T20:49:35.673" v="20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4E0F79D6-C3B4-418D-03A4-C4F858A67294}" dt="2022-06-08T20:50:15.206" v="23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4E0F79D6-C3B4-418D-03A4-C4F858A67294}" dt="2022-06-08T20:56:52.917" v="267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4E0F79D6-C3B4-418D-03A4-C4F858A67294}" dt="2022-06-08T20:56:52.917" v="267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4E0F79D6-C3B4-418D-03A4-C4F858A67294}" dt="2022-06-08T20:51:34.977" v="102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4E0F79D6-C3B4-418D-03A4-C4F858A67294}" dt="2022-06-08T20:51:34.977" v="102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4E0F79D6-C3B4-418D-03A4-C4F858A67294}" dt="2022-06-08T21:04:28.037" v="460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4E0F79D6-C3B4-418D-03A4-C4F858A67294}" dt="2022-06-08T20:59:02.971" v="292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4E0F79D6-C3B4-418D-03A4-C4F858A67294}" dt="2022-06-08T21:04:28.037" v="460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del">
        <pc:chgData name="jbarrya10@yahoo.com" userId="S::urn:spo:guest#jbarrya10@yahoo.com::" providerId="AD" clId="Web-{4E0F79D6-C3B4-418D-03A4-C4F858A67294}" dt="2022-06-08T21:05:47.245" v="461"/>
        <pc:sldMkLst>
          <pc:docMk/>
          <pc:sldMk cId="3489555152" sldId="399"/>
        </pc:sldMkLst>
      </pc:sldChg>
      <pc:sldChg chg="modSp new">
        <pc:chgData name="jbarrya10@yahoo.com" userId="S::urn:spo:guest#jbarrya10@yahoo.com::" providerId="AD" clId="Web-{4E0F79D6-C3B4-418D-03A4-C4F858A67294}" dt="2022-06-08T21:10:54.028" v="629" actId="20577"/>
        <pc:sldMkLst>
          <pc:docMk/>
          <pc:sldMk cId="1099388335" sldId="416"/>
        </pc:sldMkLst>
        <pc:spChg chg="mod">
          <ac:chgData name="jbarrya10@yahoo.com" userId="S::urn:spo:guest#jbarrya10@yahoo.com::" providerId="AD" clId="Web-{4E0F79D6-C3B4-418D-03A4-C4F858A67294}" dt="2022-06-08T21:06:09.043" v="472" actId="20577"/>
          <ac:spMkLst>
            <pc:docMk/>
            <pc:sldMk cId="1099388335" sldId="416"/>
            <ac:spMk id="2" creationId="{AAB7B8C5-F1DD-1123-6A31-4C4E76E5DFBC}"/>
          </ac:spMkLst>
        </pc:spChg>
        <pc:spChg chg="mod">
          <ac:chgData name="jbarrya10@yahoo.com" userId="S::urn:spo:guest#jbarrya10@yahoo.com::" providerId="AD" clId="Web-{4E0F79D6-C3B4-418D-03A4-C4F858A67294}" dt="2022-06-08T21:10:54.028" v="629" actId="20577"/>
          <ac:spMkLst>
            <pc:docMk/>
            <pc:sldMk cId="1099388335" sldId="416"/>
            <ac:spMk id="3" creationId="{B43E3AAD-ADF4-776C-CC1C-BE66F0AEEBB9}"/>
          </ac:spMkLst>
        </pc:spChg>
      </pc:sldChg>
    </pc:docChg>
  </pc:docChgLst>
  <pc:docChgLst>
    <pc:chgData name="jbarrya10@yahoo.com" userId="S::urn:spo:guest#jbarrya10@yahoo.com::" providerId="AD" clId="Web-{880E599A-DAEA-DECC-D6A0-409F1DA32E63}"/>
    <pc:docChg chg="modSld">
      <pc:chgData name="jbarrya10@yahoo.com" userId="S::urn:spo:guest#jbarrya10@yahoo.com::" providerId="AD" clId="Web-{880E599A-DAEA-DECC-D6A0-409F1DA32E63}" dt="2022-06-08T21:12:55.932" v="15" actId="20577"/>
      <pc:docMkLst>
        <pc:docMk/>
      </pc:docMkLst>
      <pc:sldChg chg="modSp">
        <pc:chgData name="jbarrya10@yahoo.com" userId="S::urn:spo:guest#jbarrya10@yahoo.com::" providerId="AD" clId="Web-{880E599A-DAEA-DECC-D6A0-409F1DA32E63}" dt="2022-06-08T21:12:55.932" v="15" actId="20577"/>
        <pc:sldMkLst>
          <pc:docMk/>
          <pc:sldMk cId="1099388335" sldId="416"/>
        </pc:sldMkLst>
        <pc:spChg chg="mod">
          <ac:chgData name="jbarrya10@yahoo.com" userId="S::urn:spo:guest#jbarrya10@yahoo.com::" providerId="AD" clId="Web-{880E599A-DAEA-DECC-D6A0-409F1DA32E63}" dt="2022-06-08T21:12:55.932" v="15" actId="20577"/>
          <ac:spMkLst>
            <pc:docMk/>
            <pc:sldMk cId="1099388335" sldId="416"/>
            <ac:spMk id="3" creationId="{B43E3AAD-ADF4-776C-CC1C-BE66F0AEEBB9}"/>
          </ac:spMkLst>
        </pc:spChg>
      </pc:sldChg>
    </pc:docChg>
  </pc:docChgLst>
  <pc:docChgLst>
    <pc:chgData name="jbarrya10@yahoo.com" userId="S::urn:spo:guest#jbarrya10@yahoo.com::" providerId="AD" clId="Web-{68D1C7C8-4215-6E7F-0C33-F6F27A1FC7AD}"/>
    <pc:docChg chg="addSld delSld modSld">
      <pc:chgData name="jbarrya10@yahoo.com" userId="S::urn:spo:guest#jbarrya10@yahoo.com::" providerId="AD" clId="Web-{68D1C7C8-4215-6E7F-0C33-F6F27A1FC7AD}" dt="2022-06-09T22:17:13.085" v="1439" actId="20577"/>
      <pc:docMkLst>
        <pc:docMk/>
      </pc:docMkLst>
      <pc:sldChg chg="modSp">
        <pc:chgData name="jbarrya10@yahoo.com" userId="S::urn:spo:guest#jbarrya10@yahoo.com::" providerId="AD" clId="Web-{68D1C7C8-4215-6E7F-0C33-F6F27A1FC7AD}" dt="2022-06-09T22:16:54.085" v="1437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68D1C7C8-4215-6E7F-0C33-F6F27A1FC7AD}" dt="2022-06-09T22:16:54.085" v="1437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modSp">
        <pc:chgData name="jbarrya10@yahoo.com" userId="S::urn:spo:guest#jbarrya10@yahoo.com::" providerId="AD" clId="Web-{68D1C7C8-4215-6E7F-0C33-F6F27A1FC7AD}" dt="2022-06-09T21:17:00.693" v="177" actId="20577"/>
        <pc:sldMkLst>
          <pc:docMk/>
          <pc:sldMk cId="4145534502" sldId="403"/>
        </pc:sldMkLst>
        <pc:spChg chg="mod">
          <ac:chgData name="jbarrya10@yahoo.com" userId="S::urn:spo:guest#jbarrya10@yahoo.com::" providerId="AD" clId="Web-{68D1C7C8-4215-6E7F-0C33-F6F27A1FC7AD}" dt="2022-06-09T21:11:57.322" v="13" actId="20577"/>
          <ac:spMkLst>
            <pc:docMk/>
            <pc:sldMk cId="4145534502" sldId="403"/>
            <ac:spMk id="2" creationId="{C426C14E-F502-7343-3831-9B3C3D1F1462}"/>
          </ac:spMkLst>
        </pc:spChg>
        <pc:spChg chg="mod">
          <ac:chgData name="jbarrya10@yahoo.com" userId="S::urn:spo:guest#jbarrya10@yahoo.com::" providerId="AD" clId="Web-{68D1C7C8-4215-6E7F-0C33-F6F27A1FC7AD}" dt="2022-06-09T21:17:00.693" v="177" actId="20577"/>
          <ac:spMkLst>
            <pc:docMk/>
            <pc:sldMk cId="4145534502" sldId="403"/>
            <ac:spMk id="3" creationId="{0AA078E3-6BB0-3E07-0956-9033518C94FD}"/>
          </ac:spMkLst>
        </pc:spChg>
      </pc:sldChg>
      <pc:sldChg chg="modSp">
        <pc:chgData name="jbarrya10@yahoo.com" userId="S::urn:spo:guest#jbarrya10@yahoo.com::" providerId="AD" clId="Web-{68D1C7C8-4215-6E7F-0C33-F6F27A1FC7AD}" dt="2022-06-09T21:36:14.639" v="667" actId="20577"/>
        <pc:sldMkLst>
          <pc:docMk/>
          <pc:sldMk cId="198417196" sldId="404"/>
        </pc:sldMkLst>
        <pc:spChg chg="mod">
          <ac:chgData name="jbarrya10@yahoo.com" userId="S::urn:spo:guest#jbarrya10@yahoo.com::" providerId="AD" clId="Web-{68D1C7C8-4215-6E7F-0C33-F6F27A1FC7AD}" dt="2022-06-09T21:18:57.619" v="186" actId="20577"/>
          <ac:spMkLst>
            <pc:docMk/>
            <pc:sldMk cId="198417196" sldId="404"/>
            <ac:spMk id="2" creationId="{F80A1D47-AE4E-B83D-F22E-54D5D831F994}"/>
          </ac:spMkLst>
        </pc:spChg>
        <pc:spChg chg="mod">
          <ac:chgData name="jbarrya10@yahoo.com" userId="S::urn:spo:guest#jbarrya10@yahoo.com::" providerId="AD" clId="Web-{68D1C7C8-4215-6E7F-0C33-F6F27A1FC7AD}" dt="2022-06-09T21:36:14.639" v="667" actId="20577"/>
          <ac:spMkLst>
            <pc:docMk/>
            <pc:sldMk cId="198417196" sldId="404"/>
            <ac:spMk id="3" creationId="{9B0EC48C-BF7A-C965-EA13-37EDDEC3D3BB}"/>
          </ac:spMkLst>
        </pc:spChg>
      </pc:sldChg>
      <pc:sldChg chg="del">
        <pc:chgData name="jbarrya10@yahoo.com" userId="S::urn:spo:guest#jbarrya10@yahoo.com::" providerId="AD" clId="Web-{68D1C7C8-4215-6E7F-0C33-F6F27A1FC7AD}" dt="2022-06-09T22:04:05.292" v="1013"/>
        <pc:sldMkLst>
          <pc:docMk/>
          <pc:sldMk cId="3440041535" sldId="405"/>
        </pc:sldMkLst>
      </pc:sldChg>
      <pc:sldChg chg="del">
        <pc:chgData name="jbarrya10@yahoo.com" userId="S::urn:spo:guest#jbarrya10@yahoo.com::" providerId="AD" clId="Web-{68D1C7C8-4215-6E7F-0C33-F6F27A1FC7AD}" dt="2022-06-09T22:04:05.808" v="1014"/>
        <pc:sldMkLst>
          <pc:docMk/>
          <pc:sldMk cId="1317660902" sldId="409"/>
        </pc:sldMkLst>
      </pc:sldChg>
      <pc:sldChg chg="del">
        <pc:chgData name="jbarrya10@yahoo.com" userId="S::urn:spo:guest#jbarrya10@yahoo.com::" providerId="AD" clId="Web-{68D1C7C8-4215-6E7F-0C33-F6F27A1FC7AD}" dt="2022-06-09T22:04:07.495" v="1015"/>
        <pc:sldMkLst>
          <pc:docMk/>
          <pc:sldMk cId="4284115329" sldId="410"/>
        </pc:sldMkLst>
      </pc:sldChg>
      <pc:sldChg chg="modSp del">
        <pc:chgData name="jbarrya10@yahoo.com" userId="S::urn:spo:guest#jbarrya10@yahoo.com::" providerId="AD" clId="Web-{68D1C7C8-4215-6E7F-0C33-F6F27A1FC7AD}" dt="2022-06-09T22:04:04.136" v="1012"/>
        <pc:sldMkLst>
          <pc:docMk/>
          <pc:sldMk cId="1453538070" sldId="415"/>
        </pc:sldMkLst>
        <pc:spChg chg="mod">
          <ac:chgData name="jbarrya10@yahoo.com" userId="S::urn:spo:guest#jbarrya10@yahoo.com::" providerId="AD" clId="Web-{68D1C7C8-4215-6E7F-0C33-F6F27A1FC7AD}" dt="2022-06-09T21:48:27.306" v="930" actId="20577"/>
          <ac:spMkLst>
            <pc:docMk/>
            <pc:sldMk cId="1453538070" sldId="415"/>
            <ac:spMk id="2" creationId="{CF1814B3-9532-FB28-06DB-055C913CBAE7}"/>
          </ac:spMkLst>
        </pc:spChg>
        <pc:spChg chg="mod">
          <ac:chgData name="jbarrya10@yahoo.com" userId="S::urn:spo:guest#jbarrya10@yahoo.com::" providerId="AD" clId="Web-{68D1C7C8-4215-6E7F-0C33-F6F27A1FC7AD}" dt="2022-06-09T21:48:56.463" v="942" actId="20577"/>
          <ac:spMkLst>
            <pc:docMk/>
            <pc:sldMk cId="1453538070" sldId="415"/>
            <ac:spMk id="3" creationId="{EFF9F156-E95E-A370-937E-2FC8C4BD58B2}"/>
          </ac:spMkLst>
        </pc:spChg>
      </pc:sldChg>
      <pc:sldChg chg="modSp new">
        <pc:chgData name="jbarrya10@yahoo.com" userId="S::urn:spo:guest#jbarrya10@yahoo.com::" providerId="AD" clId="Web-{68D1C7C8-4215-6E7F-0C33-F6F27A1FC7AD}" dt="2022-06-09T21:43:15.482" v="766" actId="20577"/>
        <pc:sldMkLst>
          <pc:docMk/>
          <pc:sldMk cId="4040101928" sldId="417"/>
        </pc:sldMkLst>
        <pc:spChg chg="mod">
          <ac:chgData name="jbarrya10@yahoo.com" userId="S::urn:spo:guest#jbarrya10@yahoo.com::" providerId="AD" clId="Web-{68D1C7C8-4215-6E7F-0C33-F6F27A1FC7AD}" dt="2022-06-09T21:26:26.072" v="438" actId="20577"/>
          <ac:spMkLst>
            <pc:docMk/>
            <pc:sldMk cId="4040101928" sldId="417"/>
            <ac:spMk id="2" creationId="{6DC3B0B7-BE06-A12E-E298-33267F26C986}"/>
          </ac:spMkLst>
        </pc:spChg>
        <pc:spChg chg="mod">
          <ac:chgData name="jbarrya10@yahoo.com" userId="S::urn:spo:guest#jbarrya10@yahoo.com::" providerId="AD" clId="Web-{68D1C7C8-4215-6E7F-0C33-F6F27A1FC7AD}" dt="2022-06-09T21:43:15.482" v="766" actId="20577"/>
          <ac:spMkLst>
            <pc:docMk/>
            <pc:sldMk cId="4040101928" sldId="417"/>
            <ac:spMk id="3" creationId="{4BA58F57-F2CB-E2EB-5E0F-756CCBE41705}"/>
          </ac:spMkLst>
        </pc:spChg>
      </pc:sldChg>
      <pc:sldChg chg="modSp new">
        <pc:chgData name="jbarrya10@yahoo.com" userId="S::urn:spo:guest#jbarrya10@yahoo.com::" providerId="AD" clId="Web-{68D1C7C8-4215-6E7F-0C33-F6F27A1FC7AD}" dt="2022-06-09T21:47:32.335" v="921" actId="20577"/>
        <pc:sldMkLst>
          <pc:docMk/>
          <pc:sldMk cId="3289859310" sldId="418"/>
        </pc:sldMkLst>
        <pc:spChg chg="mod">
          <ac:chgData name="jbarrya10@yahoo.com" userId="S::urn:spo:guest#jbarrya10@yahoo.com::" providerId="AD" clId="Web-{68D1C7C8-4215-6E7F-0C33-F6F27A1FC7AD}" dt="2022-06-09T21:44:53.626" v="787" actId="20577"/>
          <ac:spMkLst>
            <pc:docMk/>
            <pc:sldMk cId="3289859310" sldId="418"/>
            <ac:spMk id="2" creationId="{1CCC9203-82E6-AFD6-DEE1-822B10F16946}"/>
          </ac:spMkLst>
        </pc:spChg>
        <pc:spChg chg="mod">
          <ac:chgData name="jbarrya10@yahoo.com" userId="S::urn:spo:guest#jbarrya10@yahoo.com::" providerId="AD" clId="Web-{68D1C7C8-4215-6E7F-0C33-F6F27A1FC7AD}" dt="2022-06-09T21:47:32.335" v="921" actId="20577"/>
          <ac:spMkLst>
            <pc:docMk/>
            <pc:sldMk cId="3289859310" sldId="418"/>
            <ac:spMk id="3" creationId="{86BE286A-2221-0D04-7B9B-DCA4747C55F3}"/>
          </ac:spMkLst>
        </pc:spChg>
      </pc:sldChg>
      <pc:sldChg chg="modSp new">
        <pc:chgData name="jbarrya10@yahoo.com" userId="S::urn:spo:guest#jbarrya10@yahoo.com::" providerId="AD" clId="Web-{68D1C7C8-4215-6E7F-0C33-F6F27A1FC7AD}" dt="2022-06-09T22:03:45.869" v="1011" actId="20577"/>
        <pc:sldMkLst>
          <pc:docMk/>
          <pc:sldMk cId="2934296755" sldId="419"/>
        </pc:sldMkLst>
        <pc:spChg chg="mod">
          <ac:chgData name="jbarrya10@yahoo.com" userId="S::urn:spo:guest#jbarrya10@yahoo.com::" providerId="AD" clId="Web-{68D1C7C8-4215-6E7F-0C33-F6F27A1FC7AD}" dt="2022-06-09T21:50:48.998" v="960" actId="20577"/>
          <ac:spMkLst>
            <pc:docMk/>
            <pc:sldMk cId="2934296755" sldId="419"/>
            <ac:spMk id="2" creationId="{0A6FE154-6457-026C-0404-1A72EC60ECF1}"/>
          </ac:spMkLst>
        </pc:spChg>
        <pc:spChg chg="mod">
          <ac:chgData name="jbarrya10@yahoo.com" userId="S::urn:spo:guest#jbarrya10@yahoo.com::" providerId="AD" clId="Web-{68D1C7C8-4215-6E7F-0C33-F6F27A1FC7AD}" dt="2022-06-09T22:03:45.869" v="1011" actId="20577"/>
          <ac:spMkLst>
            <pc:docMk/>
            <pc:sldMk cId="2934296755" sldId="419"/>
            <ac:spMk id="3" creationId="{26BDC74D-B5A5-0FE0-3945-210CE0924FE3}"/>
          </ac:spMkLst>
        </pc:spChg>
      </pc:sldChg>
      <pc:sldChg chg="modSp new">
        <pc:chgData name="jbarrya10@yahoo.com" userId="S::urn:spo:guest#jbarrya10@yahoo.com::" providerId="AD" clId="Web-{68D1C7C8-4215-6E7F-0C33-F6F27A1FC7AD}" dt="2022-06-09T22:17:13.085" v="1439" actId="20577"/>
        <pc:sldMkLst>
          <pc:docMk/>
          <pc:sldMk cId="2661974791" sldId="420"/>
        </pc:sldMkLst>
        <pc:spChg chg="mod">
          <ac:chgData name="jbarrya10@yahoo.com" userId="S::urn:spo:guest#jbarrya10@yahoo.com::" providerId="AD" clId="Web-{68D1C7C8-4215-6E7F-0C33-F6F27A1FC7AD}" dt="2022-06-09T22:06:07.671" v="1027" actId="20577"/>
          <ac:spMkLst>
            <pc:docMk/>
            <pc:sldMk cId="2661974791" sldId="420"/>
            <ac:spMk id="2" creationId="{D9E7576B-322F-4311-D6E3-DF84617DAF6A}"/>
          </ac:spMkLst>
        </pc:spChg>
        <pc:spChg chg="mod">
          <ac:chgData name="jbarrya10@yahoo.com" userId="S::urn:spo:guest#jbarrya10@yahoo.com::" providerId="AD" clId="Web-{68D1C7C8-4215-6E7F-0C33-F6F27A1FC7AD}" dt="2022-06-09T22:17:13.085" v="1439" actId="20577"/>
          <ac:spMkLst>
            <pc:docMk/>
            <pc:sldMk cId="2661974791" sldId="420"/>
            <ac:spMk id="3" creationId="{D5A35F28-5B71-2E24-8681-D7B0BD4D76F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 panose="020B0604020202020204"/>
              </a:rPr>
              <a:t>Figure 6.2 The Physical Activity Pyramid shows you how to include different types of physical activity in your life.</a:t>
            </a:r>
          </a:p>
          <a:p>
            <a:r>
              <a:rPr lang="en-US" dirty="0">
                <a:cs typeface="Arial" panose="020B0604020202020204"/>
              </a:rPr>
              <a:t>© C.B. Corbin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38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Being Physically Active and Physically Fit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6, Lesson 1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C9203-82E6-AFD6-DEE1-822B10F16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Physical Activity</a:t>
            </a:r>
            <a:br>
              <a:rPr lang="en-US" dirty="0"/>
            </a:br>
            <a:r>
              <a:rPr lang="en-US" dirty="0"/>
              <a:t>and Daily Routine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E286A-2221-0D04-7B9B-DCA4747C5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Think about how you can incorporate physical activity into your daily routine.</a:t>
            </a:r>
          </a:p>
          <a:p>
            <a:r>
              <a:rPr lang="en-US" dirty="0">
                <a:cs typeface="Arial"/>
              </a:rPr>
              <a:t>Since being physically active gives you more energy and makes you feel better, find activities you enjoy.</a:t>
            </a:r>
          </a:p>
          <a:p>
            <a:r>
              <a:rPr lang="en-US" dirty="0">
                <a:cs typeface="Arial"/>
              </a:rPr>
              <a:t>Being physically active should be something you </a:t>
            </a:r>
            <a:r>
              <a:rPr lang="en-US" i="1" dirty="0">
                <a:cs typeface="Arial"/>
              </a:rPr>
              <a:t>want</a:t>
            </a:r>
            <a:r>
              <a:rPr lang="en-US" dirty="0">
                <a:cs typeface="Arial"/>
              </a:rPr>
              <a:t> to do, not </a:t>
            </a:r>
            <a:r>
              <a:rPr lang="en-US" i="1" dirty="0">
                <a:cs typeface="Arial"/>
              </a:rPr>
              <a:t>have</a:t>
            </a:r>
            <a:r>
              <a:rPr lang="en-US" dirty="0">
                <a:cs typeface="Arial"/>
              </a:rPr>
              <a:t> to do.</a:t>
            </a:r>
            <a:endParaRPr lang="en-US" dirty="0">
              <a:solidFill>
                <a:srgbClr val="404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9859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7576B-322F-4311-D6E3-DF84617DA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to Overcome Inactivity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35F28-5B71-2E24-8681-D7B0BD4D7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Think about how to avoid excuses for inactivity.</a:t>
            </a:r>
          </a:p>
          <a:p>
            <a:pPr lvl="1"/>
            <a:r>
              <a:rPr lang="en-US" i="1" dirty="0">
                <a:solidFill>
                  <a:schemeClr val="tx1"/>
                </a:solidFill>
                <a:cs typeface="Arial"/>
              </a:rPr>
              <a:t>I don’t have the time.</a:t>
            </a:r>
            <a:r>
              <a:rPr lang="en-US" dirty="0">
                <a:solidFill>
                  <a:schemeClr val="tx1"/>
                </a:solidFill>
                <a:cs typeface="Arial"/>
              </a:rPr>
              <a:t> Plan time throughout the day.</a:t>
            </a:r>
          </a:p>
          <a:p>
            <a:pPr lvl="1"/>
            <a:r>
              <a:rPr lang="en-US" i="1" dirty="0">
                <a:solidFill>
                  <a:schemeClr val="tx1"/>
                </a:solidFill>
                <a:cs typeface="Arial"/>
              </a:rPr>
              <a:t>None of my friends exercise. </a:t>
            </a:r>
            <a:r>
              <a:rPr lang="en-US" dirty="0">
                <a:solidFill>
                  <a:schemeClr val="tx1"/>
                </a:solidFill>
                <a:cs typeface="Arial"/>
              </a:rPr>
              <a:t>Find activities you can do with your friends.</a:t>
            </a:r>
          </a:p>
          <a:p>
            <a:pPr lvl="1"/>
            <a:r>
              <a:rPr lang="en-US" i="1" dirty="0">
                <a:solidFill>
                  <a:schemeClr val="tx1"/>
                </a:solidFill>
                <a:cs typeface="Arial"/>
              </a:rPr>
              <a:t>I'm not good at sports. </a:t>
            </a:r>
            <a:r>
              <a:rPr lang="en-US" dirty="0">
                <a:solidFill>
                  <a:schemeClr val="tx1"/>
                </a:solidFill>
                <a:cs typeface="Arial"/>
              </a:rPr>
              <a:t>Pursue non-sports activities such as walking, bike riding, swimming, or dancing.</a:t>
            </a:r>
          </a:p>
          <a:p>
            <a:pPr lvl="1"/>
            <a:r>
              <a:rPr lang="en-US" i="1" dirty="0">
                <a:solidFill>
                  <a:schemeClr val="tx1"/>
                </a:solidFill>
                <a:cs typeface="Arial"/>
              </a:rPr>
              <a:t>I’m too tired. </a:t>
            </a:r>
            <a:r>
              <a:rPr lang="en-US" dirty="0">
                <a:solidFill>
                  <a:schemeClr val="tx1"/>
                </a:solidFill>
                <a:cs typeface="Arial"/>
              </a:rPr>
              <a:t>Begin slowly and increase the amount of activity.</a:t>
            </a:r>
          </a:p>
          <a:p>
            <a:pPr lvl="1"/>
            <a:r>
              <a:rPr lang="en-US" i="1" dirty="0">
                <a:solidFill>
                  <a:schemeClr val="tx1"/>
                </a:solidFill>
                <a:cs typeface="Arial"/>
              </a:rPr>
              <a:t>People will make fun of me.</a:t>
            </a:r>
            <a:r>
              <a:rPr lang="en-US" dirty="0">
                <a:solidFill>
                  <a:schemeClr val="tx1"/>
                </a:solidFill>
                <a:cs typeface="Arial"/>
              </a:rPr>
              <a:t> Find activities that you enjoy. Remember that your workout is for you, not anyone else.</a:t>
            </a:r>
            <a:endParaRPr lang="en-US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1974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Work with a partner to advocate for brain boosts or activity breaks during the school day.</a:t>
            </a:r>
          </a:p>
          <a:p>
            <a:r>
              <a:rPr lang="en-US" sz="2400" dirty="0">
                <a:solidFill>
                  <a:srgbClr val="404000"/>
                </a:solidFill>
                <a:cs typeface="Arial"/>
              </a:rPr>
              <a:t>Create a letter for your school administrators, using the following questions.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What do you want to see changed in your school?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What information will best get your message across?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Who is your audience?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What is your message?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If you have the chance to share your letter, did your message work?</a:t>
            </a:r>
            <a:endParaRPr lang="en-US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i="1" dirty="0">
                <a:ea typeface="+mn-lt"/>
                <a:cs typeface="+mn-lt"/>
              </a:rPr>
              <a:t>Physical activity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i="1" dirty="0">
                <a:ea typeface="+mn-lt"/>
                <a:cs typeface="+mn-lt"/>
              </a:rPr>
              <a:t>exercise</a:t>
            </a:r>
            <a:r>
              <a:rPr lang="en-US" dirty="0">
                <a:ea typeface="+mn-lt"/>
                <a:cs typeface="+mn-lt"/>
              </a:rPr>
              <a:t>, and </a:t>
            </a:r>
            <a:r>
              <a:rPr lang="en-US" i="1" dirty="0">
                <a:ea typeface="+mn-lt"/>
                <a:cs typeface="+mn-lt"/>
              </a:rPr>
              <a:t>physical fitness </a:t>
            </a:r>
            <a:r>
              <a:rPr lang="en-US" dirty="0">
                <a:ea typeface="+mn-lt"/>
                <a:cs typeface="+mn-lt"/>
              </a:rPr>
              <a:t>are three terms you may have heard when thinking about being active. 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List concepts you think are similar about the three terms and concepts you think are different about them.</a:t>
            </a:r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 dirty="0">
                <a:cs typeface="Arial"/>
              </a:rPr>
              <a:t>Compare and contrast physical activity, exercise, and physical fitness?</a:t>
            </a:r>
          </a:p>
          <a:p>
            <a:r>
              <a:rPr lang="en-US" sz="2200" dirty="0">
                <a:cs typeface="Arial"/>
              </a:rPr>
              <a:t>Evaluate the physical, mental, and social benefits of physical activity on your health?</a:t>
            </a:r>
          </a:p>
          <a:p>
            <a:r>
              <a:rPr lang="en-US" sz="2200" dirty="0">
                <a:cs typeface="Arial"/>
              </a:rPr>
              <a:t>Predict how physical activity can affect your health status?</a:t>
            </a:r>
          </a:p>
          <a:p>
            <a:r>
              <a:rPr lang="en-US" sz="2200" dirty="0">
                <a:cs typeface="Arial"/>
              </a:rPr>
              <a:t>Identify three activities you could do at home when taking an activity break?</a:t>
            </a:r>
          </a:p>
          <a:p>
            <a:r>
              <a:rPr lang="en-US" sz="2200" dirty="0">
                <a:cs typeface="Arial"/>
              </a:rPr>
              <a:t>Design a schedule you could use daily to get your 60 minutes of exercise completed?</a:t>
            </a:r>
          </a:p>
          <a:p>
            <a:r>
              <a:rPr lang="en-US" sz="2200" dirty="0">
                <a:cs typeface="Arial"/>
              </a:rPr>
              <a:t>Analyze the influence of your personal values on inactivity in your life?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dirty="0"/>
              <a:t>Understanding Physical</a:t>
            </a:r>
            <a:r>
              <a:rPr lang="en-US" sz="3600" dirty="0"/>
              <a:t> </a:t>
            </a:r>
            <a:r>
              <a:rPr lang="en-US" sz="3200" dirty="0"/>
              <a:t>Activity, Exercise, and Physical Fitness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Physical activity</a:t>
            </a:r>
            <a:r>
              <a:rPr lang="en-US" dirty="0">
                <a:cs typeface="Arial"/>
              </a:rPr>
              <a:t> is movement using the large muscles of the body, such as sports, dance, swimming, and biking.</a:t>
            </a:r>
          </a:p>
          <a:p>
            <a:r>
              <a:rPr lang="en-US" b="1" dirty="0">
                <a:cs typeface="Arial"/>
              </a:rPr>
              <a:t>Exercise</a:t>
            </a:r>
            <a:r>
              <a:rPr lang="en-US" dirty="0">
                <a:solidFill>
                  <a:srgbClr val="404000"/>
                </a:solidFill>
                <a:cs typeface="Arial"/>
              </a:rPr>
              <a:t> is planned, structured, and repetitive physical activity for improving or maintaining one or more components of fitness.</a:t>
            </a:r>
            <a:endParaRPr lang="en-US" dirty="0">
              <a:cs typeface="Arial"/>
            </a:endParaRPr>
          </a:p>
          <a:p>
            <a:r>
              <a:rPr lang="en-US" b="1" dirty="0">
                <a:solidFill>
                  <a:srgbClr val="404000"/>
                </a:solidFill>
                <a:cs typeface="Arial"/>
              </a:rPr>
              <a:t>Physical fitness</a:t>
            </a:r>
            <a:r>
              <a:rPr lang="en-US" dirty="0">
                <a:solidFill>
                  <a:srgbClr val="404000"/>
                </a:solidFill>
                <a:cs typeface="Arial"/>
              </a:rPr>
              <a:t> refers to your body systems being able to work together efficiently for health and daily activities.</a:t>
            </a:r>
            <a:endParaRPr lang="en-US" sz="1400" i="1" dirty="0">
              <a:solidFill>
                <a:srgbClr val="404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7B8C5-F1DD-1123-6A31-4C4E76E5D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Physical Activity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E3AAD-ADF4-776C-CC1C-BE66F0AEE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cs typeface="Arial"/>
              </a:rPr>
              <a:t>Participating in physical activity produces physical, mental, and social benefits.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Physical benefits: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building healthy bones and muscles, decreasing the likelihood of obesity, increasing energy, improving sleep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Mental health benefits: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helping to reduce anxiety and depression, increasing concentration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Social benefits: 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meeting new people, developing new friendships, learning to work with others</a:t>
            </a: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9388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6C14E-F502-7343-3831-9B3C3D1F1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Physical Activity</a:t>
            </a:r>
            <a:br>
              <a:rPr lang="en-US" dirty="0"/>
            </a:br>
            <a:r>
              <a:rPr lang="en-US" dirty="0"/>
              <a:t>and Disease 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078E3-6BB0-3E07-0956-9033518C9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Being physically active on a regular basis helps reduce your risk of chronic diseases such as type 2 diabetes, heart disease, cancer, high blood pressure, and dementia.</a:t>
            </a:r>
          </a:p>
          <a:p>
            <a:r>
              <a:rPr lang="en-US" dirty="0">
                <a:cs typeface="Arial"/>
              </a:rPr>
              <a:t>Currently, about one in two adults have at least one chronic disease.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Only half of the adults in the United States get the physical activity needed to prevent chronic diseases.</a:t>
            </a:r>
          </a:p>
        </p:txBody>
      </p:sp>
    </p:spTree>
    <p:extLst>
      <p:ext uri="{BB962C8B-B14F-4D97-AF65-F5344CB8AC3E}">
        <p14:creationId xmlns:p14="http://schemas.microsoft.com/office/powerpoint/2010/main" val="4145534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A1D47-AE4E-B83D-F22E-54D5D83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900" dirty="0"/>
              <a:t>Physical Activity Guidelines for Teens</a:t>
            </a:r>
            <a:r>
              <a:rPr lang="en-US" dirty="0"/>
              <a:t> </a:t>
            </a:r>
            <a:r>
              <a:rPr lang="en-US" sz="27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EC48C-BF7A-C965-EA13-37EDDEC3D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solidFill>
                  <a:schemeClr val="tx1"/>
                </a:solidFill>
                <a:cs typeface="Arial"/>
              </a:rPr>
              <a:t>The U.S. Department of Health and Human Services recommends that teens get 60 minutes or more of moderate-to-vigorous physical activity daily.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Moderate intensity is equal to a brisk walk.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Vigorous intensity is equal to a continuous jog.</a:t>
            </a:r>
          </a:p>
          <a:p>
            <a:r>
              <a:rPr lang="en-US" sz="2600" dirty="0">
                <a:cs typeface="Arial"/>
              </a:rPr>
              <a:t>Your physical activity should mostly be aerobic.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  <a:cs typeface="Arial"/>
              </a:rPr>
              <a:t>Aerobic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means </a:t>
            </a:r>
            <a:r>
              <a:rPr lang="en-US" sz="2600" i="1" dirty="0">
                <a:solidFill>
                  <a:schemeClr val="tx1"/>
                </a:solidFill>
                <a:cs typeface="Arial"/>
              </a:rPr>
              <a:t>with oxygen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and occurs over longer periods of time. It makes your heart beat faster and your breathing harder than normal.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  <a:endParaRPr lang="en-US" dirty="0">
              <a:solidFill>
                <a:schemeClr val="tx1"/>
              </a:solidFill>
              <a:latin typeface="Helvetica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41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3B0B7-BE06-A12E-E298-33267F26C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Physical Activity Guidelines for Teens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58F57-F2CB-E2EB-5E0F-756CCBE41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You can divide your 60 minutes of activity into smaller amounts of time.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Consider four 15-minute physical activity breaks or three 20-minute breaks.</a:t>
            </a:r>
          </a:p>
          <a:p>
            <a:r>
              <a:rPr lang="en-US" sz="2600" dirty="0">
                <a:solidFill>
                  <a:schemeClr val="tx1"/>
                </a:solidFill>
                <a:cs typeface="Arial"/>
              </a:rPr>
              <a:t>There are many ways to be physically active.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Take the stairs instead of the elevator.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Set an alarm when doing your homework and take a 10-minute break every hour for physical activity.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Have contests to see who can do the longest wall sit or the longest plank.</a:t>
            </a:r>
          </a:p>
        </p:txBody>
      </p:sp>
    </p:spTree>
    <p:extLst>
      <p:ext uri="{BB962C8B-B14F-4D97-AF65-F5344CB8AC3E}">
        <p14:creationId xmlns:p14="http://schemas.microsoft.com/office/powerpoint/2010/main" val="4040101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FE154-6457-026C-0404-1A72EC60E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Physical </a:t>
            </a:r>
            <a:br>
              <a:rPr lang="en-US" dirty="0"/>
            </a:br>
            <a:r>
              <a:rPr lang="en-US" dirty="0"/>
              <a:t>Activity Pyramid</a:t>
            </a:r>
          </a:p>
        </p:txBody>
      </p:sp>
      <p:pic>
        <p:nvPicPr>
          <p:cNvPr id="5" name="Content Placeholder 4" descr="Examples of moderate activity: walking, yardwork. Vigorous activity: jogging, biking. Vigorous sports: tennis, soccer. Muscle fitness: weight training. Flexibility: yoga, gymnastics.">
            <a:extLst>
              <a:ext uri="{FF2B5EF4-FFF2-40B4-BE49-F238E27FC236}">
                <a16:creationId xmlns:a16="http://schemas.microsoft.com/office/drawing/2014/main" id="{461430B9-308D-13AB-8690-27BEF063B1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83621" y="1825625"/>
            <a:ext cx="4376757" cy="4776758"/>
          </a:xfrm>
        </p:spPr>
      </p:pic>
    </p:spTree>
    <p:extLst>
      <p:ext uri="{BB962C8B-B14F-4D97-AF65-F5344CB8AC3E}">
        <p14:creationId xmlns:p14="http://schemas.microsoft.com/office/powerpoint/2010/main" val="293429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792</Words>
  <Application>Microsoft Office PowerPoint</Application>
  <PresentationFormat>On-screen Show (4:3)</PresentationFormat>
  <Paragraphs>63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Arial,Sans-Serif</vt:lpstr>
      <vt:lpstr>Calibri</vt:lpstr>
      <vt:lpstr>Helvetica</vt:lpstr>
      <vt:lpstr>Office Theme</vt:lpstr>
      <vt:lpstr>Being Physically Active and Physically Fit</vt:lpstr>
      <vt:lpstr>Write About It</vt:lpstr>
      <vt:lpstr>Can you . . .  </vt:lpstr>
      <vt:lpstr>Understanding Physical Activity, Exercise, and Physical Fitness</vt:lpstr>
      <vt:lpstr>Physical Activity Benefits</vt:lpstr>
      <vt:lpstr>Physical Activity and Disease Prevention</vt:lpstr>
      <vt:lpstr>Physical Activity Guidelines for Teens (1 of 2)</vt:lpstr>
      <vt:lpstr>Physical Activity Guidelines for Teens (2 of 2)</vt:lpstr>
      <vt:lpstr>The Physical  Activity Pyramid</vt:lpstr>
      <vt:lpstr>Physical Activity and Daily Routine</vt:lpstr>
      <vt:lpstr>How to Overcome Inactivity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Staying Active and Healthy</dc:title>
  <dc:creator>Human Kinetics</dc:creator>
  <cp:lastModifiedBy>Derek Campbell</cp:lastModifiedBy>
  <cp:revision>1585</cp:revision>
  <dcterms:created xsi:type="dcterms:W3CDTF">2020-04-29T19:38:00Z</dcterms:created>
  <dcterms:modified xsi:type="dcterms:W3CDTF">2022-12-02T07:08:42Z</dcterms:modified>
</cp:coreProperties>
</file>