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4"/>
  </p:notesMasterIdLst>
  <p:sldIdLst>
    <p:sldId id="257" r:id="rId2"/>
    <p:sldId id="337" r:id="rId3"/>
    <p:sldId id="334" r:id="rId4"/>
    <p:sldId id="338" r:id="rId5"/>
    <p:sldId id="399" r:id="rId6"/>
    <p:sldId id="403" r:id="rId7"/>
    <p:sldId id="404" r:id="rId8"/>
    <p:sldId id="415" r:id="rId9"/>
    <p:sldId id="405" r:id="rId10"/>
    <p:sldId id="409" r:id="rId11"/>
    <p:sldId id="410" r:id="rId12"/>
    <p:sldId id="37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jamin Sibley" initials="BAS" lastIdx="3" clrIdx="0">
    <p:extLst>
      <p:ext uri="{19B8F6BF-5375-455C-9EA6-DF929625EA0E}">
        <p15:presenceInfo xmlns:p15="http://schemas.microsoft.com/office/powerpoint/2012/main" userId="Benjamin Sibley" providerId="None"/>
      </p:ext>
    </p:extLst>
  </p:cmAuthor>
  <p:cmAuthor id="2" name="Melissa Feld" initials="MF" lastIdx="3" clrIdx="1">
    <p:extLst>
      <p:ext uri="{19B8F6BF-5375-455C-9EA6-DF929625EA0E}">
        <p15:presenceInfo xmlns:p15="http://schemas.microsoft.com/office/powerpoint/2012/main" userId="S::MELISSAF@hkusa.com::0f29222b-6214-49c0-8417-0f9c07eec459" providerId="AD"/>
      </p:ext>
    </p:extLst>
  </p:cmAuthor>
  <p:cmAuthor id="3" name="Darla Castelli" initials="DC" lastIdx="1" clrIdx="2">
    <p:extLst>
      <p:ext uri="{19B8F6BF-5375-455C-9EA6-DF929625EA0E}">
        <p15:presenceInfo xmlns:p15="http://schemas.microsoft.com/office/powerpoint/2012/main" userId="7UrpDUNxLb3wz+BQ0wOX2q7Wu6WjqQkaVb27W5YmfaU=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B6EE96-B195-4823-2D63-315C982ED8B7}" v="858" dt="2022-06-03T21:06:15.601"/>
    <p1510:client id="{0E975F3D-D17C-9C09-AC40-E3073B3C6A2F}" v="1345" dt="2022-06-01T22:59:36.040"/>
    <p1510:client id="{14CD8D72-2C0E-B6EA-9F84-93C4F70EFE95}" v="308" dt="2022-05-24T21:33:20.661"/>
    <p1510:client id="{1664D6C9-0630-8611-A021-CA0EC941D1DE}" v="409" dt="2022-06-05T12:39:47.327"/>
    <p1510:client id="{1996537B-60FB-E22E-31B8-B601792592A3}" v="917" dt="2022-05-24T19:16:09.094"/>
    <p1510:client id="{1CB15461-3281-2FC1-906F-7A0798DFFA0E}" v="6" dt="2022-05-24T21:13:25.061"/>
    <p1510:client id="{1F0622F9-6923-A7B9-1E1C-961E0CC0D98B}" v="13" dt="2022-06-01T20:02:33.377"/>
    <p1510:client id="{2272C600-89A4-66E4-5BFD-E589E861DB3D}" v="266" dt="2022-05-25T14:37:38.660"/>
    <p1510:client id="{26941114-D38A-1227-B2B6-3BB478BE53DB}" v="1596" dt="2022-06-06T15:32:16.869"/>
    <p1510:client id="{2C014A0F-A6D2-4EF3-2C8F-AF0CA36E43A4}" v="1463" dt="2022-06-08T02:46:14.301"/>
    <p1510:client id="{2D03B026-49C4-3631-DFF8-2B8B9771F340}" v="1586" dt="2022-06-02T21:03:50.071"/>
    <p1510:client id="{31A1B2DD-789A-4961-C53E-F99001ED6397}" v="1197" dt="2022-06-04T23:14:19.831"/>
    <p1510:client id="{3DB22E58-4774-91C4-5259-F25492FA8F76}" v="607" dt="2022-06-07T19:50:55.917"/>
    <p1510:client id="{4895E784-049E-6E1A-691B-981009B2B52A}" v="15" dt="2022-05-27T19:37:41.867"/>
    <p1510:client id="{49E0CD5E-5C57-5C4E-1C04-CAE5B489C538}" v="166" dt="2022-05-22T20:55:00.731"/>
    <p1510:client id="{561B6E78-3B36-FB72-E91D-FFC90CBA863C}" v="314" dt="2022-06-04T18:58:31.282"/>
    <p1510:client id="{587EBA0A-19C0-CF3A-5B74-93DBE206831B}" v="1" dt="2022-05-20T20:17:15.799"/>
    <p1510:client id="{639DE897-18E3-51E3-490C-AE62CAE20C1C}" v="2296" dt="2022-06-06T21:55:10.312"/>
    <p1510:client id="{6A79C26E-26EB-3A57-F2CD-7269CD96249E}" v="950" dt="2022-05-25T05:07:01.219"/>
    <p1510:client id="{6A98A3C2-0A2E-F040-C04F-BDB40BD5E3BD}" v="797" dt="2022-05-24T15:41:46.546"/>
    <p1510:client id="{6AC26BFB-C726-D6E8-A3F9-0478CD5DE10D}" v="1023" dt="2022-06-05T18:50:13.919"/>
    <p1510:client id="{72F4EDCF-CBD6-53B8-28BC-BEAB3F6CF589}" v="923" dt="2022-06-03T21:45:34.441"/>
    <p1510:client id="{780BC665-C45A-E6EE-FAEA-57033778F0D2}" v="1" dt="2022-05-20T20:15:08.787"/>
    <p1510:client id="{7AE24B73-052C-C9D5-026F-16EE1BAF0995}" v="1553" dt="2022-06-07T05:23:07.895"/>
    <p1510:client id="{7E686512-CA86-5AB9-DBDD-67F0909FFCC4}" v="828" dt="2022-05-23T20:44:21.167"/>
    <p1510:client id="{907EF992-BEC6-DB62-995A-4783911D4510}" v="1224" dt="2022-05-25T15:40:41.259"/>
    <p1510:client id="{9C223B70-E35A-5C71-963C-F1192BF78C25}" v="1354" dt="2022-06-07T15:45:19.637"/>
    <p1510:client id="{A9193841-C052-6EE8-602D-4303276CDEF3}" v="203" dt="2022-06-05T18:56:20.476"/>
    <p1510:client id="{AD5E087A-00E7-9DC9-427D-3E0BE2870EC0}" v="383" dt="2022-06-01T20:15:38.143"/>
    <p1510:client id="{B45F3E93-1707-8C24-EBFF-0BCAEC670798}" v="1277" dt="2022-06-08T04:08:18.358"/>
    <p1510:client id="{B475F694-7221-5B53-0103-518055A73BB5}" v="805" dt="2022-05-27T19:31:52.442"/>
    <p1510:client id="{B7E12A5C-C342-3B56-A8D4-9E75CBCF67C7}" v="1766" dt="2022-06-08T15:57:03.526"/>
    <p1510:client id="{B980DDB4-52B3-8585-C57F-3D58B6D45939}" v="281" dt="2022-05-22T21:33:39.491"/>
    <p1510:client id="{BA87F162-916C-9416-2988-A519C3187869}" v="402" dt="2022-05-20T21:37:53.952"/>
    <p1510:client id="{C1B36582-FC03-7058-4FE4-B69F32D7DDB3}" v="570" dt="2022-06-02T19:16:49.625"/>
    <p1510:client id="{C9A933A4-CBC3-0A0D-74CB-9F5A9CCC6017}" v="732" dt="2022-06-08T19:54:19.960"/>
    <p1510:client id="{CA96A71A-69CB-6336-0686-3BE60A05B6A5}" v="223" dt="2022-05-23T15:37:51.610"/>
    <p1510:client id="{D2FE3DF2-0C7A-03D1-5174-961B00B9C3EE}" v="1" dt="2022-05-27T18:43:37.812"/>
    <p1510:client id="{D586C812-8584-D28B-FCAA-3A8F8585EB51}" v="314" dt="2022-06-06T22:09:09.306"/>
    <p1510:client id="{D6D5CB01-8F91-FFD0-05DD-6A4E125F1F85}" v="52" dt="2022-05-25T14:40:37.359"/>
    <p1510:client id="{E9AE6D47-FBD0-386D-2C89-0DCD16277DF2}" v="571" dt="2022-05-25T20:33:11.631"/>
    <p1510:client id="{ECEE90A0-661B-EA00-6F10-688E8DA144E2}" v="1162" dt="2022-06-08T20:47:04.446"/>
    <p1510:client id="{ED9D3A3D-4B99-BCC7-4FAE-79E23EF2E357}" v="1426" dt="2022-05-26T21:55:26.319"/>
    <p1510:client id="{F7C6197C-501E-E347-0A5B-823DB1A80164}" v="695" dt="2022-06-08T14:56:47.663"/>
    <p1510:client id="{F96B0E1A-6AAD-4BB5-7E14-A07CCC7808F6}" v="392" dt="2022-06-04T04:03:04.540"/>
    <p1510:client id="{F9E0639C-8897-8B8D-5AB2-75B95D26B844}" v="149" dt="2022-06-07T19:58:57.532"/>
    <p1510:client id="{FE29B752-1DDA-458D-5593-3A6059D467CD}" v="1392" dt="2022-06-04T03:11:23.984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3" autoAdjust="0"/>
    <p:restoredTop sz="86385" autoAdjust="0"/>
  </p:normalViewPr>
  <p:slideViewPr>
    <p:cSldViewPr snapToGrid="0">
      <p:cViewPr varScale="1">
        <p:scale>
          <a:sx n="98" d="100"/>
          <a:sy n="98" d="100"/>
        </p:scale>
        <p:origin x="888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barrya10@yahoo.com" userId="S::urn:spo:guest#jbarrya10@yahoo.com::" providerId="AD" clId="Web-{ECEE90A0-661B-EA00-6F10-688E8DA144E2}"/>
    <pc:docChg chg="addSld delSld modSld">
      <pc:chgData name="jbarrya10@yahoo.com" userId="S::urn:spo:guest#jbarrya10@yahoo.com::" providerId="AD" clId="Web-{ECEE90A0-661B-EA00-6F10-688E8DA144E2}" dt="2022-06-08T20:47:02.415" v="1155" actId="20577"/>
      <pc:docMkLst>
        <pc:docMk/>
      </pc:docMkLst>
      <pc:sldChg chg="modSp">
        <pc:chgData name="jbarrya10@yahoo.com" userId="S::urn:spo:guest#jbarrya10@yahoo.com::" providerId="AD" clId="Web-{ECEE90A0-661B-EA00-6F10-688E8DA144E2}" dt="2022-06-08T19:56:02.286" v="3" actId="20577"/>
        <pc:sldMkLst>
          <pc:docMk/>
          <pc:sldMk cId="1992805741" sldId="257"/>
        </pc:sldMkLst>
        <pc:spChg chg="mod">
          <ac:chgData name="jbarrya10@yahoo.com" userId="S::urn:spo:guest#jbarrya10@yahoo.com::" providerId="AD" clId="Web-{ECEE90A0-661B-EA00-6F10-688E8DA144E2}" dt="2022-06-08T19:56:02.286" v="3" actId="20577"/>
          <ac:spMkLst>
            <pc:docMk/>
            <pc:sldMk cId="1992805741" sldId="257"/>
            <ac:spMk id="2" creationId="{665A4A54-C743-B648-9707-7C557037BEC2}"/>
          </ac:spMkLst>
        </pc:spChg>
        <pc:spChg chg="mod">
          <ac:chgData name="jbarrya10@yahoo.com" userId="S::urn:spo:guest#jbarrya10@yahoo.com::" providerId="AD" clId="Web-{ECEE90A0-661B-EA00-6F10-688E8DA144E2}" dt="2022-06-08T19:55:49.567" v="1" actId="20577"/>
          <ac:spMkLst>
            <pc:docMk/>
            <pc:sldMk cId="1992805741" sldId="257"/>
            <ac:spMk id="3" creationId="{477C76BC-B654-7C43-B829-7F8A9EA03B3A}"/>
          </ac:spMkLst>
        </pc:spChg>
      </pc:sldChg>
      <pc:sldChg chg="modSp">
        <pc:chgData name="jbarrya10@yahoo.com" userId="S::urn:spo:guest#jbarrya10@yahoo.com::" providerId="AD" clId="Web-{ECEE90A0-661B-EA00-6F10-688E8DA144E2}" dt="2022-06-08T19:59:25.059" v="145" actId="20577"/>
        <pc:sldMkLst>
          <pc:docMk/>
          <pc:sldMk cId="168072434" sldId="334"/>
        </pc:sldMkLst>
        <pc:spChg chg="mod">
          <ac:chgData name="jbarrya10@yahoo.com" userId="S::urn:spo:guest#jbarrya10@yahoo.com::" providerId="AD" clId="Web-{ECEE90A0-661B-EA00-6F10-688E8DA144E2}" dt="2022-06-08T19:59:25.059" v="145" actId="20577"/>
          <ac:spMkLst>
            <pc:docMk/>
            <pc:sldMk cId="168072434" sldId="334"/>
            <ac:spMk id="3" creationId="{0146B1E4-F71B-9966-0D75-82BEDFFB6556}"/>
          </ac:spMkLst>
        </pc:spChg>
      </pc:sldChg>
      <pc:sldChg chg="modSp">
        <pc:chgData name="jbarrya10@yahoo.com" userId="S::urn:spo:guest#jbarrya10@yahoo.com::" providerId="AD" clId="Web-{ECEE90A0-661B-EA00-6F10-688E8DA144E2}" dt="2022-06-08T19:57:19.804" v="75" actId="20577"/>
        <pc:sldMkLst>
          <pc:docMk/>
          <pc:sldMk cId="3426044915" sldId="337"/>
        </pc:sldMkLst>
        <pc:spChg chg="mod">
          <ac:chgData name="jbarrya10@yahoo.com" userId="S::urn:spo:guest#jbarrya10@yahoo.com::" providerId="AD" clId="Web-{ECEE90A0-661B-EA00-6F10-688E8DA144E2}" dt="2022-06-08T19:57:19.804" v="75" actId="20577"/>
          <ac:spMkLst>
            <pc:docMk/>
            <pc:sldMk cId="3426044915" sldId="337"/>
            <ac:spMk id="3" creationId="{CF960B38-CE66-89E9-091C-BB3EF290D0B9}"/>
          </ac:spMkLst>
        </pc:spChg>
      </pc:sldChg>
      <pc:sldChg chg="modSp">
        <pc:chgData name="jbarrya10@yahoo.com" userId="S::urn:spo:guest#jbarrya10@yahoo.com::" providerId="AD" clId="Web-{ECEE90A0-661B-EA00-6F10-688E8DA144E2}" dt="2022-06-08T20:03:42.832" v="256" actId="20577"/>
        <pc:sldMkLst>
          <pc:docMk/>
          <pc:sldMk cId="1913150799" sldId="338"/>
        </pc:sldMkLst>
        <pc:spChg chg="mod">
          <ac:chgData name="jbarrya10@yahoo.com" userId="S::urn:spo:guest#jbarrya10@yahoo.com::" providerId="AD" clId="Web-{ECEE90A0-661B-EA00-6F10-688E8DA144E2}" dt="2022-06-08T20:00:00.200" v="149" actId="20577"/>
          <ac:spMkLst>
            <pc:docMk/>
            <pc:sldMk cId="1913150799" sldId="338"/>
            <ac:spMk id="2" creationId="{6CA02C2C-94E4-20C1-00BA-846BF69392B9}"/>
          </ac:spMkLst>
        </pc:spChg>
        <pc:spChg chg="mod">
          <ac:chgData name="jbarrya10@yahoo.com" userId="S::urn:spo:guest#jbarrya10@yahoo.com::" providerId="AD" clId="Web-{ECEE90A0-661B-EA00-6F10-688E8DA144E2}" dt="2022-06-08T20:03:42.832" v="256" actId="20577"/>
          <ac:spMkLst>
            <pc:docMk/>
            <pc:sldMk cId="1913150799" sldId="338"/>
            <ac:spMk id="3" creationId="{C7EB8587-9210-38B4-27CD-C1B815DCB617}"/>
          </ac:spMkLst>
        </pc:spChg>
      </pc:sldChg>
      <pc:sldChg chg="modSp">
        <pc:chgData name="jbarrya10@yahoo.com" userId="S::urn:spo:guest#jbarrya10@yahoo.com::" providerId="AD" clId="Web-{ECEE90A0-661B-EA00-6F10-688E8DA144E2}" dt="2022-06-08T20:47:02.415" v="1155" actId="20577"/>
        <pc:sldMkLst>
          <pc:docMk/>
          <pc:sldMk cId="1631582038" sldId="372"/>
        </pc:sldMkLst>
        <pc:spChg chg="mod">
          <ac:chgData name="jbarrya10@yahoo.com" userId="S::urn:spo:guest#jbarrya10@yahoo.com::" providerId="AD" clId="Web-{ECEE90A0-661B-EA00-6F10-688E8DA144E2}" dt="2022-06-08T20:47:02.415" v="1155" actId="20577"/>
          <ac:spMkLst>
            <pc:docMk/>
            <pc:sldMk cId="1631582038" sldId="372"/>
            <ac:spMk id="3" creationId="{A192B43B-8C04-8EA6-8FE2-DBC18009C941}"/>
          </ac:spMkLst>
        </pc:spChg>
      </pc:sldChg>
      <pc:sldChg chg="del">
        <pc:chgData name="jbarrya10@yahoo.com" userId="S::urn:spo:guest#jbarrya10@yahoo.com::" providerId="AD" clId="Web-{ECEE90A0-661B-EA00-6F10-688E8DA144E2}" dt="2022-06-08T20:04:03.677" v="257"/>
        <pc:sldMkLst>
          <pc:docMk/>
          <pc:sldMk cId="1651353168" sldId="398"/>
        </pc:sldMkLst>
      </pc:sldChg>
      <pc:sldChg chg="modSp">
        <pc:chgData name="jbarrya10@yahoo.com" userId="S::urn:spo:guest#jbarrya10@yahoo.com::" providerId="AD" clId="Web-{ECEE90A0-661B-EA00-6F10-688E8DA144E2}" dt="2022-06-08T20:07:45.074" v="407" actId="20577"/>
        <pc:sldMkLst>
          <pc:docMk/>
          <pc:sldMk cId="3489555152" sldId="399"/>
        </pc:sldMkLst>
        <pc:spChg chg="mod">
          <ac:chgData name="jbarrya10@yahoo.com" userId="S::urn:spo:guest#jbarrya10@yahoo.com::" providerId="AD" clId="Web-{ECEE90A0-661B-EA00-6F10-688E8DA144E2}" dt="2022-06-08T20:04:41.803" v="284" actId="20577"/>
          <ac:spMkLst>
            <pc:docMk/>
            <pc:sldMk cId="3489555152" sldId="399"/>
            <ac:spMk id="2" creationId="{AC8FD2D7-974A-DA15-0EA9-32494F1A33CC}"/>
          </ac:spMkLst>
        </pc:spChg>
        <pc:spChg chg="mod">
          <ac:chgData name="jbarrya10@yahoo.com" userId="S::urn:spo:guest#jbarrya10@yahoo.com::" providerId="AD" clId="Web-{ECEE90A0-661B-EA00-6F10-688E8DA144E2}" dt="2022-06-08T20:07:45.074" v="407" actId="20577"/>
          <ac:spMkLst>
            <pc:docMk/>
            <pc:sldMk cId="3489555152" sldId="399"/>
            <ac:spMk id="3" creationId="{272EB283-7BFE-D820-AF73-CDE7A6313A3A}"/>
          </ac:spMkLst>
        </pc:spChg>
      </pc:sldChg>
      <pc:sldChg chg="modSp">
        <pc:chgData name="jbarrya10@yahoo.com" userId="S::urn:spo:guest#jbarrya10@yahoo.com::" providerId="AD" clId="Web-{ECEE90A0-661B-EA00-6F10-688E8DA144E2}" dt="2022-06-08T20:11:22.628" v="489" actId="20577"/>
        <pc:sldMkLst>
          <pc:docMk/>
          <pc:sldMk cId="4145534502" sldId="403"/>
        </pc:sldMkLst>
        <pc:spChg chg="mod">
          <ac:chgData name="jbarrya10@yahoo.com" userId="S::urn:spo:guest#jbarrya10@yahoo.com::" providerId="AD" clId="Web-{ECEE90A0-661B-EA00-6F10-688E8DA144E2}" dt="2022-06-08T20:09:44.500" v="417" actId="20577"/>
          <ac:spMkLst>
            <pc:docMk/>
            <pc:sldMk cId="4145534502" sldId="403"/>
            <ac:spMk id="2" creationId="{C426C14E-F502-7343-3831-9B3C3D1F1462}"/>
          </ac:spMkLst>
        </pc:spChg>
        <pc:spChg chg="mod">
          <ac:chgData name="jbarrya10@yahoo.com" userId="S::urn:spo:guest#jbarrya10@yahoo.com::" providerId="AD" clId="Web-{ECEE90A0-661B-EA00-6F10-688E8DA144E2}" dt="2022-06-08T20:11:22.628" v="489" actId="20577"/>
          <ac:spMkLst>
            <pc:docMk/>
            <pc:sldMk cId="4145534502" sldId="403"/>
            <ac:spMk id="3" creationId="{0AA078E3-6BB0-3E07-0956-9033518C94FD}"/>
          </ac:spMkLst>
        </pc:spChg>
      </pc:sldChg>
      <pc:sldChg chg="modSp">
        <pc:chgData name="jbarrya10@yahoo.com" userId="S::urn:spo:guest#jbarrya10@yahoo.com::" providerId="AD" clId="Web-{ECEE90A0-661B-EA00-6F10-688E8DA144E2}" dt="2022-06-08T20:15:58.215" v="587" actId="20577"/>
        <pc:sldMkLst>
          <pc:docMk/>
          <pc:sldMk cId="198417196" sldId="404"/>
        </pc:sldMkLst>
        <pc:spChg chg="mod">
          <ac:chgData name="jbarrya10@yahoo.com" userId="S::urn:spo:guest#jbarrya10@yahoo.com::" providerId="AD" clId="Web-{ECEE90A0-661B-EA00-6F10-688E8DA144E2}" dt="2022-06-08T20:12:20.286" v="497" actId="20577"/>
          <ac:spMkLst>
            <pc:docMk/>
            <pc:sldMk cId="198417196" sldId="404"/>
            <ac:spMk id="2" creationId="{F80A1D47-AE4E-B83D-F22E-54D5D831F994}"/>
          </ac:spMkLst>
        </pc:spChg>
        <pc:spChg chg="mod">
          <ac:chgData name="jbarrya10@yahoo.com" userId="S::urn:spo:guest#jbarrya10@yahoo.com::" providerId="AD" clId="Web-{ECEE90A0-661B-EA00-6F10-688E8DA144E2}" dt="2022-06-08T20:15:58.215" v="587" actId="20577"/>
          <ac:spMkLst>
            <pc:docMk/>
            <pc:sldMk cId="198417196" sldId="404"/>
            <ac:spMk id="3" creationId="{9B0EC48C-BF7A-C965-EA13-37EDDEC3D3BB}"/>
          </ac:spMkLst>
        </pc:spChg>
      </pc:sldChg>
      <pc:sldChg chg="modSp">
        <pc:chgData name="jbarrya10@yahoo.com" userId="S::urn:spo:guest#jbarrya10@yahoo.com::" providerId="AD" clId="Web-{ECEE90A0-661B-EA00-6F10-688E8DA144E2}" dt="2022-06-08T20:22:13.836" v="774" actId="20577"/>
        <pc:sldMkLst>
          <pc:docMk/>
          <pc:sldMk cId="3440041535" sldId="405"/>
        </pc:sldMkLst>
        <pc:spChg chg="mod">
          <ac:chgData name="jbarrya10@yahoo.com" userId="S::urn:spo:guest#jbarrya10@yahoo.com::" providerId="AD" clId="Web-{ECEE90A0-661B-EA00-6F10-688E8DA144E2}" dt="2022-06-08T20:18:39.908" v="655" actId="20577"/>
          <ac:spMkLst>
            <pc:docMk/>
            <pc:sldMk cId="3440041535" sldId="405"/>
            <ac:spMk id="2" creationId="{F8CF0911-5AF7-0DDC-210B-70E6CEB37831}"/>
          </ac:spMkLst>
        </pc:spChg>
        <pc:spChg chg="mod">
          <ac:chgData name="jbarrya10@yahoo.com" userId="S::urn:spo:guest#jbarrya10@yahoo.com::" providerId="AD" clId="Web-{ECEE90A0-661B-EA00-6F10-688E8DA144E2}" dt="2022-06-08T20:22:13.836" v="774" actId="20577"/>
          <ac:spMkLst>
            <pc:docMk/>
            <pc:sldMk cId="3440041535" sldId="405"/>
            <ac:spMk id="3" creationId="{D1525097-954A-78BE-0761-8542EFA9B82A}"/>
          </ac:spMkLst>
        </pc:spChg>
      </pc:sldChg>
      <pc:sldChg chg="modSp">
        <pc:chgData name="jbarrya10@yahoo.com" userId="S::urn:spo:guest#jbarrya10@yahoo.com::" providerId="AD" clId="Web-{ECEE90A0-661B-EA00-6F10-688E8DA144E2}" dt="2022-06-08T20:23:24.526" v="821" actId="20577"/>
        <pc:sldMkLst>
          <pc:docMk/>
          <pc:sldMk cId="1317660902" sldId="409"/>
        </pc:sldMkLst>
        <pc:spChg chg="mod">
          <ac:chgData name="jbarrya10@yahoo.com" userId="S::urn:spo:guest#jbarrya10@yahoo.com::" providerId="AD" clId="Web-{ECEE90A0-661B-EA00-6F10-688E8DA144E2}" dt="2022-06-08T20:22:49.072" v="792" actId="20577"/>
          <ac:spMkLst>
            <pc:docMk/>
            <pc:sldMk cId="1317660902" sldId="409"/>
            <ac:spMk id="2" creationId="{671C15FE-41F4-DC4C-8631-5CB1A4570D4F}"/>
          </ac:spMkLst>
        </pc:spChg>
        <pc:spChg chg="mod">
          <ac:chgData name="jbarrya10@yahoo.com" userId="S::urn:spo:guest#jbarrya10@yahoo.com::" providerId="AD" clId="Web-{ECEE90A0-661B-EA00-6F10-688E8DA144E2}" dt="2022-06-08T20:23:24.526" v="821" actId="20577"/>
          <ac:spMkLst>
            <pc:docMk/>
            <pc:sldMk cId="1317660902" sldId="409"/>
            <ac:spMk id="3" creationId="{3488919F-19BB-2E57-E7B6-CC6E12AD2CB8}"/>
          </ac:spMkLst>
        </pc:spChg>
      </pc:sldChg>
      <pc:sldChg chg="modSp">
        <pc:chgData name="jbarrya10@yahoo.com" userId="S::urn:spo:guest#jbarrya10@yahoo.com::" providerId="AD" clId="Web-{ECEE90A0-661B-EA00-6F10-688E8DA144E2}" dt="2022-06-08T20:26:52.111" v="915" actId="20577"/>
        <pc:sldMkLst>
          <pc:docMk/>
          <pc:sldMk cId="4284115329" sldId="410"/>
        </pc:sldMkLst>
        <pc:spChg chg="mod">
          <ac:chgData name="jbarrya10@yahoo.com" userId="S::urn:spo:guest#jbarrya10@yahoo.com::" providerId="AD" clId="Web-{ECEE90A0-661B-EA00-6F10-688E8DA144E2}" dt="2022-06-08T20:23:55.324" v="831" actId="20577"/>
          <ac:spMkLst>
            <pc:docMk/>
            <pc:sldMk cId="4284115329" sldId="410"/>
            <ac:spMk id="2" creationId="{7D86DBD7-62F7-5186-B42D-031893E90121}"/>
          </ac:spMkLst>
        </pc:spChg>
        <pc:spChg chg="mod">
          <ac:chgData name="jbarrya10@yahoo.com" userId="S::urn:spo:guest#jbarrya10@yahoo.com::" providerId="AD" clId="Web-{ECEE90A0-661B-EA00-6F10-688E8DA144E2}" dt="2022-06-08T20:26:52.111" v="915" actId="20577"/>
          <ac:spMkLst>
            <pc:docMk/>
            <pc:sldMk cId="4284115329" sldId="410"/>
            <ac:spMk id="3" creationId="{7A760E00-D2F9-B91D-37BB-A784B9E4F6EA}"/>
          </ac:spMkLst>
        </pc:spChg>
      </pc:sldChg>
      <pc:sldChg chg="del">
        <pc:chgData name="jbarrya10@yahoo.com" userId="S::urn:spo:guest#jbarrya10@yahoo.com::" providerId="AD" clId="Web-{ECEE90A0-661B-EA00-6F10-688E8DA144E2}" dt="2022-06-08T20:26:53.236" v="916"/>
        <pc:sldMkLst>
          <pc:docMk/>
          <pc:sldMk cId="68108747" sldId="411"/>
        </pc:sldMkLst>
      </pc:sldChg>
      <pc:sldChg chg="del">
        <pc:chgData name="jbarrya10@yahoo.com" userId="S::urn:spo:guest#jbarrya10@yahoo.com::" providerId="AD" clId="Web-{ECEE90A0-661B-EA00-6F10-688E8DA144E2}" dt="2022-06-08T20:26:54.173" v="917"/>
        <pc:sldMkLst>
          <pc:docMk/>
          <pc:sldMk cId="2068319826" sldId="412"/>
        </pc:sldMkLst>
      </pc:sldChg>
      <pc:sldChg chg="del">
        <pc:chgData name="jbarrya10@yahoo.com" userId="S::urn:spo:guest#jbarrya10@yahoo.com::" providerId="AD" clId="Web-{ECEE90A0-661B-EA00-6F10-688E8DA144E2}" dt="2022-06-08T20:26:54.861" v="918"/>
        <pc:sldMkLst>
          <pc:docMk/>
          <pc:sldMk cId="719687513" sldId="413"/>
        </pc:sldMkLst>
      </pc:sldChg>
      <pc:sldChg chg="del">
        <pc:chgData name="jbarrya10@yahoo.com" userId="S::urn:spo:guest#jbarrya10@yahoo.com::" providerId="AD" clId="Web-{ECEE90A0-661B-EA00-6F10-688E8DA144E2}" dt="2022-06-08T20:26:55.455" v="919"/>
        <pc:sldMkLst>
          <pc:docMk/>
          <pc:sldMk cId="3019988498" sldId="414"/>
        </pc:sldMkLst>
      </pc:sldChg>
      <pc:sldChg chg="modSp new">
        <pc:chgData name="jbarrya10@yahoo.com" userId="S::urn:spo:guest#jbarrya10@yahoo.com::" providerId="AD" clId="Web-{ECEE90A0-661B-EA00-6F10-688E8DA144E2}" dt="2022-06-08T20:17:53.766" v="646" actId="20577"/>
        <pc:sldMkLst>
          <pc:docMk/>
          <pc:sldMk cId="1453538070" sldId="415"/>
        </pc:sldMkLst>
        <pc:spChg chg="mod">
          <ac:chgData name="jbarrya10@yahoo.com" userId="S::urn:spo:guest#jbarrya10@yahoo.com::" providerId="AD" clId="Web-{ECEE90A0-661B-EA00-6F10-688E8DA144E2}" dt="2022-06-08T20:16:40.169" v="602" actId="20577"/>
          <ac:spMkLst>
            <pc:docMk/>
            <pc:sldMk cId="1453538070" sldId="415"/>
            <ac:spMk id="2" creationId="{CF1814B3-9532-FB28-06DB-055C913CBAE7}"/>
          </ac:spMkLst>
        </pc:spChg>
        <pc:spChg chg="mod">
          <ac:chgData name="jbarrya10@yahoo.com" userId="S::urn:spo:guest#jbarrya10@yahoo.com::" providerId="AD" clId="Web-{ECEE90A0-661B-EA00-6F10-688E8DA144E2}" dt="2022-06-08T20:17:53.766" v="646" actId="20577"/>
          <ac:spMkLst>
            <pc:docMk/>
            <pc:sldMk cId="1453538070" sldId="415"/>
            <ac:spMk id="3" creationId="{EFF9F156-E95E-A370-937E-2FC8C4BD58B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DE526-42A4-D341-BD7B-C1AD4EBB9EDB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8994C-3E22-1043-AE01-785670959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419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015397"/>
            <a:ext cx="6858000" cy="9795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83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074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05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51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768349"/>
            <a:ext cx="7886700" cy="285273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483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51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9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74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4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14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03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A4A54-C743-B648-9707-7C557037BE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Your Nutrition Plan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7C76BC-B654-7C43-B829-7F8A9EA03B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Live Well: Comprehensive High School Health</a:t>
            </a:r>
          </a:p>
          <a:p>
            <a:r>
              <a:rPr lang="en-US" dirty="0"/>
              <a:t>Chapter 5, Lesson 5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928057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C15FE-41F4-DC4C-8631-5CB1A4570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Step 4: Log Your Progress</a:t>
            </a:r>
            <a:br>
              <a:rPr lang="en-US" dirty="0"/>
            </a:br>
            <a:r>
              <a:rPr lang="en-US" sz="2700" i="1" dirty="0"/>
              <a:t>(2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88919F-19BB-2E57-E7B6-CC6E12AD2C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cs typeface="Arial" panose="020B0604020202020204"/>
              </a:rPr>
              <a:t>Create a checklist to track your daily progress.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2BC9AB8-5EB7-421F-BAB7-CFE10F3BCD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8794312"/>
              </p:ext>
            </p:extLst>
          </p:nvPr>
        </p:nvGraphicFramePr>
        <p:xfrm>
          <a:off x="868681" y="2286634"/>
          <a:ext cx="7406638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463">
                  <a:extLst>
                    <a:ext uri="{9D8B030D-6E8A-4147-A177-3AD203B41FA5}">
                      <a16:colId xmlns:a16="http://schemas.microsoft.com/office/drawing/2014/main" val="1167797368"/>
                    </a:ext>
                  </a:extLst>
                </a:gridCol>
                <a:gridCol w="823025">
                  <a:extLst>
                    <a:ext uri="{9D8B030D-6E8A-4147-A177-3AD203B41FA5}">
                      <a16:colId xmlns:a16="http://schemas.microsoft.com/office/drawing/2014/main" val="4095077254"/>
                    </a:ext>
                  </a:extLst>
                </a:gridCol>
                <a:gridCol w="823025">
                  <a:extLst>
                    <a:ext uri="{9D8B030D-6E8A-4147-A177-3AD203B41FA5}">
                      <a16:colId xmlns:a16="http://schemas.microsoft.com/office/drawing/2014/main" val="596017289"/>
                    </a:ext>
                  </a:extLst>
                </a:gridCol>
                <a:gridCol w="823025">
                  <a:extLst>
                    <a:ext uri="{9D8B030D-6E8A-4147-A177-3AD203B41FA5}">
                      <a16:colId xmlns:a16="http://schemas.microsoft.com/office/drawing/2014/main" val="1820207956"/>
                    </a:ext>
                  </a:extLst>
                </a:gridCol>
                <a:gridCol w="823025">
                  <a:extLst>
                    <a:ext uri="{9D8B030D-6E8A-4147-A177-3AD203B41FA5}">
                      <a16:colId xmlns:a16="http://schemas.microsoft.com/office/drawing/2014/main" val="117902419"/>
                    </a:ext>
                  </a:extLst>
                </a:gridCol>
                <a:gridCol w="823025">
                  <a:extLst>
                    <a:ext uri="{9D8B030D-6E8A-4147-A177-3AD203B41FA5}">
                      <a16:colId xmlns:a16="http://schemas.microsoft.com/office/drawing/2014/main" val="4007822550"/>
                    </a:ext>
                  </a:extLst>
                </a:gridCol>
                <a:gridCol w="823025">
                  <a:extLst>
                    <a:ext uri="{9D8B030D-6E8A-4147-A177-3AD203B41FA5}">
                      <a16:colId xmlns:a16="http://schemas.microsoft.com/office/drawing/2014/main" val="1261304854"/>
                    </a:ext>
                  </a:extLst>
                </a:gridCol>
                <a:gridCol w="823025">
                  <a:extLst>
                    <a:ext uri="{9D8B030D-6E8A-4147-A177-3AD203B41FA5}">
                      <a16:colId xmlns:a16="http://schemas.microsoft.com/office/drawing/2014/main" val="21470856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Goal: Consume more fiber by eating at least three serving of fruits and vegetables every day.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Mon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Tues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Wed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Thu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Fri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Sat 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Sun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38946534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Eat at least one fruit with my breakfast.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Segoe UI Emoji" panose="020B0502040204020203" pitchFamily="34" charset="0"/>
                          <a:ea typeface="Segoe UI Emoji" panose="020B0502040204020203" pitchFamily="34" charset="0"/>
                        </a:rPr>
                        <a:t>☑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Segoe UI Emoji" panose="020B0502040204020203" pitchFamily="34" charset="0"/>
                          <a:ea typeface="Segoe UI Emoji" panose="020B0502040204020203" pitchFamily="34" charset="0"/>
                        </a:rPr>
                        <a:t>☑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Segoe UI Emoji" panose="020B0502040204020203" pitchFamily="34" charset="0"/>
                          <a:ea typeface="Segoe UI Emoji" panose="020B0502040204020203" pitchFamily="34" charset="0"/>
                        </a:rPr>
                        <a:t>☑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Segoe UI Emoji" panose="020B0502040204020203" pitchFamily="34" charset="0"/>
                          <a:ea typeface="Segoe UI Emoji" panose="020B0502040204020203" pitchFamily="34" charset="0"/>
                        </a:rPr>
                        <a:t>☑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35861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Take carrots, celery, or radishes in my lunch whenever possible.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Segoe UI Emoji" panose="020B0502040204020203" pitchFamily="34" charset="0"/>
                          <a:ea typeface="Segoe UI Emoji" panose="020B0502040204020203" pitchFamily="34" charset="0"/>
                        </a:rPr>
                        <a:t>☑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Segoe UI Emoji" panose="020B0502040204020203" pitchFamily="34" charset="0"/>
                          <a:ea typeface="Segoe UI Emoji" panose="020B0502040204020203" pitchFamily="34" charset="0"/>
                        </a:rPr>
                        <a:t>☑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Segoe UI Emoji" panose="020B0502040204020203" pitchFamily="34" charset="0"/>
                          <a:ea typeface="Segoe UI Emoji" panose="020B0502040204020203" pitchFamily="34" charset="0"/>
                        </a:rPr>
                        <a:t>☑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Segoe UI Emoji" panose="020B0502040204020203" pitchFamily="34" charset="0"/>
                          <a:ea typeface="Segoe UI Emoji" panose="020B0502040204020203" pitchFamily="34" charset="0"/>
                        </a:rPr>
                        <a:t>☑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821823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/>
                        <a:t>Always eat vegetables with my dinner.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Segoe UI Emoji" panose="020B0502040204020203" pitchFamily="34" charset="0"/>
                          <a:ea typeface="Segoe UI Emoji" panose="020B0502040204020203" pitchFamily="34" charset="0"/>
                        </a:rPr>
                        <a:t>☑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Segoe UI Emoji" panose="020B0502040204020203" pitchFamily="34" charset="0"/>
                          <a:ea typeface="Segoe UI Emoji" panose="020B0502040204020203" pitchFamily="34" charset="0"/>
                        </a:rPr>
                        <a:t>☑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Segoe UI Emoji" panose="020B0502040204020203" pitchFamily="34" charset="0"/>
                          <a:ea typeface="Segoe UI Emoji" panose="020B0502040204020203" pitchFamily="34" charset="0"/>
                        </a:rPr>
                        <a:t>☑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Segoe UI Emoji" panose="020B0502040204020203" pitchFamily="34" charset="0"/>
                          <a:ea typeface="Segoe UI Emoji" panose="020B0502040204020203" pitchFamily="34" charset="0"/>
                        </a:rPr>
                        <a:t>☑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Segoe UI Emoji" panose="020B0502040204020203" pitchFamily="34" charset="0"/>
                          <a:ea typeface="Segoe UI Emoji" panose="020B0502040204020203" pitchFamily="34" charset="0"/>
                        </a:rPr>
                        <a:t>☑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Segoe UI Emoji" panose="020B0502040204020203" pitchFamily="34" charset="0"/>
                          <a:ea typeface="Segoe UI Emoji" panose="020B0502040204020203" pitchFamily="34" charset="0"/>
                        </a:rPr>
                        <a:t>☑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Segoe UI Emoji" panose="020B0502040204020203" pitchFamily="34" charset="0"/>
                          <a:ea typeface="Segoe UI Emoji" panose="020B0502040204020203" pitchFamily="34" charset="0"/>
                        </a:rPr>
                        <a:t>☑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1637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76609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6DBD7-62F7-5186-B42D-031893E90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Step 5: Reflect on Your Progress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760E00-D2F9-B91D-37BB-A784B9E4F6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After working on meeting your goals for a couple of weeks, reflect on your progress.</a:t>
            </a:r>
            <a:endParaRPr lang="en-US" dirty="0"/>
          </a:p>
          <a:p>
            <a:r>
              <a:rPr lang="en-US" dirty="0">
                <a:cs typeface="Arial"/>
              </a:rPr>
              <a:t>If you aren’t progressing, try adjusting your short-term goals, your strategies, or both.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1153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48F33-E2BD-8955-824C-A61E9ACC7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Skill-Building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92B43B-8C04-8EA6-8FE2-DBC18009C9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600" dirty="0">
                <a:cs typeface="Arial"/>
              </a:rPr>
              <a:t>It can be a struggle to stick to a plan for nutrition goals. It helps to get support by sharing your goals with people you trust.</a:t>
            </a:r>
          </a:p>
          <a:p>
            <a:r>
              <a:rPr lang="en-US" sz="2600" dirty="0">
                <a:cs typeface="Arial"/>
              </a:rPr>
              <a:t>When asking for support, do the following:</a:t>
            </a:r>
            <a:endParaRPr lang="en-US" sz="2600" dirty="0"/>
          </a:p>
          <a:p>
            <a:pPr lvl="1"/>
            <a:r>
              <a:rPr lang="en-US" sz="2600" dirty="0">
                <a:solidFill>
                  <a:srgbClr val="404000"/>
                </a:solidFill>
                <a:cs typeface="Arial"/>
              </a:rPr>
              <a:t>Explain your plan and why it is important to you.</a:t>
            </a:r>
          </a:p>
          <a:p>
            <a:pPr lvl="1"/>
            <a:r>
              <a:rPr lang="en-US" sz="2600" dirty="0">
                <a:solidFill>
                  <a:srgbClr val="404000"/>
                </a:solidFill>
                <a:cs typeface="Arial"/>
              </a:rPr>
              <a:t>Identity situations when you might need support.</a:t>
            </a:r>
          </a:p>
          <a:p>
            <a:pPr lvl="1"/>
            <a:r>
              <a:rPr lang="en-US" sz="2600" dirty="0">
                <a:solidFill>
                  <a:srgbClr val="404000"/>
                </a:solidFill>
                <a:cs typeface="Arial"/>
              </a:rPr>
              <a:t>Explain the type of support you need.</a:t>
            </a:r>
          </a:p>
          <a:p>
            <a:r>
              <a:rPr lang="en-US" sz="2600" dirty="0">
                <a:solidFill>
                  <a:srgbClr val="404000"/>
                </a:solidFill>
                <a:cs typeface="Arial"/>
              </a:rPr>
              <a:t>Write a script that will help you ask for the support you need in sticking to your nutrition plan.</a:t>
            </a:r>
            <a:endParaRPr lang="en-US" sz="26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31582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B0711-5F9E-414D-82E6-956438BC4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60B38-CE66-89E9-091C-BB3EF290D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Do you ever make a choice about what to eat based on how well or how much you have been eating that day? </a:t>
            </a:r>
            <a:endParaRPr lang="en-US" dirty="0"/>
          </a:p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How do you keep track of your diet and whether or not it is well balanced?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26044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BE390-AACD-958D-8B14-3F2DAB91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. . .  </a:t>
            </a:r>
            <a:endParaRPr lang="en-US" sz="24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6B1E4-F71B-9966-0D75-82BEDFFB6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Describe how to keep a food log?</a:t>
            </a:r>
          </a:p>
          <a:p>
            <a:r>
              <a:rPr lang="en-US" dirty="0">
                <a:cs typeface="Arial"/>
              </a:rPr>
              <a:t>Describe two ways to analyze your diet?</a:t>
            </a:r>
          </a:p>
          <a:p>
            <a:r>
              <a:rPr lang="en-US" dirty="0">
                <a:cs typeface="Arial"/>
              </a:rPr>
              <a:t>Practice setting SMART nutrition goals?</a:t>
            </a:r>
          </a:p>
          <a:p>
            <a:r>
              <a:rPr lang="en-US" dirty="0">
                <a:cs typeface="Arial"/>
              </a:rPr>
              <a:t>Follow your nutrition plan and reflect on your progress?</a:t>
            </a:r>
          </a:p>
          <a:p>
            <a:r>
              <a:rPr lang="en-US" dirty="0">
                <a:cs typeface="Arial"/>
              </a:rPr>
              <a:t>Demonstrate how to ask for help with meeting your nutrition goals?</a:t>
            </a:r>
          </a:p>
        </p:txBody>
      </p:sp>
    </p:spTree>
    <p:extLst>
      <p:ext uri="{BB962C8B-B14F-4D97-AF65-F5344CB8AC3E}">
        <p14:creationId xmlns:p14="http://schemas.microsoft.com/office/powerpoint/2010/main" val="168072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02C2C-94E4-20C1-00BA-846BF6939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Creating a Nutrition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B8587-9210-38B4-27CD-C1B815DCB6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Do not obsess about food intake every day; it is not healthy.</a:t>
            </a:r>
          </a:p>
          <a:p>
            <a:r>
              <a:rPr lang="en-US" dirty="0">
                <a:cs typeface="Arial"/>
              </a:rPr>
              <a:t>Focus</a:t>
            </a:r>
            <a:r>
              <a:rPr lang="en-US" dirty="0">
                <a:solidFill>
                  <a:srgbClr val="404000"/>
                </a:solidFill>
                <a:cs typeface="Arial"/>
              </a:rPr>
              <a:t> on identifying weaknesses in your diet.</a:t>
            </a:r>
            <a:endParaRPr lang="en-US" dirty="0">
              <a:cs typeface="Arial"/>
            </a:endParaRP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Develop goals and strategies to improve them.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Take the following steps to help you set smart nutrition goals.</a:t>
            </a:r>
            <a:endParaRPr lang="en-US" sz="1400" i="1" dirty="0">
              <a:solidFill>
                <a:srgbClr val="40400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13150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FD2D7-974A-DA15-0EA9-32494F1A3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/>
              <a:t>Step 1: Log Your Food Intake and Analyze Your Diet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2EB283-7BFE-D820-AF73-CDE7A6313A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rgbClr val="404000"/>
                </a:solidFill>
                <a:cs typeface="Arial"/>
              </a:rPr>
              <a:t>A </a:t>
            </a:r>
            <a:r>
              <a:rPr lang="en-US" b="1" dirty="0">
                <a:solidFill>
                  <a:srgbClr val="404000"/>
                </a:solidFill>
                <a:cs typeface="Arial"/>
              </a:rPr>
              <a:t>food log</a:t>
            </a:r>
            <a:r>
              <a:rPr lang="en-US" dirty="0">
                <a:solidFill>
                  <a:srgbClr val="404000"/>
                </a:solidFill>
                <a:cs typeface="Arial"/>
              </a:rPr>
              <a:t> is a list of all the foods you ate and the amount of each food you ate over a set period of time.</a:t>
            </a:r>
            <a:endParaRPr lang="en-US" dirty="0">
              <a:cs typeface="Arial"/>
            </a:endParaRP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To log your food intake, write down everything you eat and drink for one day (24 hours); don't forget condiments, drinks, and bite-size candies.</a:t>
            </a:r>
          </a:p>
          <a:p>
            <a:r>
              <a:rPr lang="en-US" dirty="0">
                <a:cs typeface="Arial"/>
              </a:rPr>
              <a:t>Be honest!</a:t>
            </a:r>
          </a:p>
          <a:p>
            <a:r>
              <a:rPr lang="en-US" dirty="0">
                <a:cs typeface="Arial"/>
              </a:rPr>
              <a:t>Honor confidentiality.</a:t>
            </a:r>
          </a:p>
        </p:txBody>
      </p:sp>
    </p:spTree>
    <p:extLst>
      <p:ext uri="{BB962C8B-B14F-4D97-AF65-F5344CB8AC3E}">
        <p14:creationId xmlns:p14="http://schemas.microsoft.com/office/powerpoint/2010/main" val="3489555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6C14E-F502-7343-3831-9B3C3D1F1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Step 2: Identify Your 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A078E3-6BB0-3E07-0956-9033518C94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Remember to use SMART goals.</a:t>
            </a:r>
          </a:p>
          <a:p>
            <a:r>
              <a:rPr lang="en-US" dirty="0">
                <a:cs typeface="Arial"/>
              </a:rPr>
              <a:t>Think carefully about what you can and can’t do.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Remember that small improvements in your diet will add up over time.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Write down your goals as a way to remember them.</a:t>
            </a:r>
          </a:p>
        </p:txBody>
      </p:sp>
    </p:spTree>
    <p:extLst>
      <p:ext uri="{BB962C8B-B14F-4D97-AF65-F5344CB8AC3E}">
        <p14:creationId xmlns:p14="http://schemas.microsoft.com/office/powerpoint/2010/main" val="4145534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A1D47-AE4E-B83D-F22E-54D5D831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Step 3: Develop Your Plan</a:t>
            </a:r>
            <a:br>
              <a:rPr lang="en-US" dirty="0"/>
            </a:br>
            <a:r>
              <a:rPr lang="en-US" sz="27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0EC48C-BF7A-C965-EA13-37EDDEC3D3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tx1"/>
                </a:solidFill>
                <a:cs typeface="Arial"/>
              </a:rPr>
              <a:t>Identify specific strategies you can use to help you meet each of your goals.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  <a:cs typeface="Arial"/>
              </a:rPr>
              <a:t>Take responsibility for reaching your own goals.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cs typeface="Arial"/>
              </a:rPr>
              <a:t>Create a chart to help you make your plan.</a:t>
            </a:r>
          </a:p>
          <a:p>
            <a:pPr marL="0" indent="0" algn="r">
              <a:buNone/>
            </a:pPr>
            <a:r>
              <a:rPr lang="en-US" sz="1400" i="1" dirty="0">
                <a:latin typeface="Helvetica" pitchFamily="2" charset="0"/>
                <a:cs typeface="Arial"/>
              </a:rPr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198417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814B3-9532-FB28-06DB-055C913CB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Step 3: Develop Your Plan</a:t>
            </a:r>
            <a:br>
              <a:rPr lang="en-US" dirty="0"/>
            </a:br>
            <a:r>
              <a:rPr lang="en-US" sz="2700" i="1" dirty="0"/>
              <a:t>(2 of 2)</a:t>
            </a:r>
            <a:endParaRPr lang="en-US" sz="27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F9F156-E95E-A370-937E-2FC8C4BD58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0" i="0" u="none" strike="noStrike" baseline="0" dirty="0">
                <a:solidFill>
                  <a:srgbClr val="000000"/>
                </a:solidFill>
                <a:latin typeface="ITC Garamond Std Lt"/>
              </a:rPr>
              <a:t>Use a chart similar to the following example as a guide for making your plan.</a:t>
            </a:r>
            <a:endParaRPr lang="en-US" dirty="0">
              <a:cs typeface="Arial" panose="020B0604020202020204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EBB4E07-B277-479B-86CF-D8EEE283B6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9791605"/>
              </p:ext>
            </p:extLst>
          </p:nvPr>
        </p:nvGraphicFramePr>
        <p:xfrm>
          <a:off x="733397" y="2886408"/>
          <a:ext cx="7444508" cy="34254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6216">
                  <a:extLst>
                    <a:ext uri="{9D8B030D-6E8A-4147-A177-3AD203B41FA5}">
                      <a16:colId xmlns:a16="http://schemas.microsoft.com/office/drawing/2014/main" val="3722677295"/>
                    </a:ext>
                  </a:extLst>
                </a:gridCol>
                <a:gridCol w="4638292">
                  <a:extLst>
                    <a:ext uri="{9D8B030D-6E8A-4147-A177-3AD203B41FA5}">
                      <a16:colId xmlns:a16="http://schemas.microsoft.com/office/drawing/2014/main" val="1589820165"/>
                    </a:ext>
                  </a:extLst>
                </a:gridCol>
              </a:tblGrid>
              <a:tr h="560371">
                <a:tc>
                  <a:txBody>
                    <a:bodyPr/>
                    <a:lstStyle/>
                    <a:p>
                      <a:r>
                        <a:rPr lang="en-US" sz="2600" dirty="0"/>
                        <a:t>SMART 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 dirty="0"/>
                        <a:t>Strategy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769269"/>
                  </a:ext>
                </a:extLst>
              </a:tr>
              <a:tr h="1796257">
                <a:tc>
                  <a:txBody>
                    <a:bodyPr/>
                    <a:lstStyle/>
                    <a:p>
                      <a:r>
                        <a:rPr lang="en-US" sz="2600" dirty="0"/>
                        <a:t>I will eat more fiber by eating at least three servings of fruits and vegetables every day.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600" dirty="0"/>
                        <a:t>I will eat at least one fruit with my breakfast.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600" dirty="0"/>
                        <a:t>I will take carrots, celery, or radishes in my lunch whenever I can.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600" dirty="0"/>
                        <a:t>I will always eat vegetables with dinner.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63029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35380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F0911-5AF7-0DDC-210B-70E6CEB37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Step 4: Log Your Progress</a:t>
            </a:r>
            <a:br>
              <a:rPr lang="en-US" dirty="0"/>
            </a:br>
            <a:r>
              <a:rPr lang="en-US" sz="27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525097-954A-78BE-0761-8542EFA9B8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Make a behavior checklist for yourself so that you can keep track of your progress.</a:t>
            </a:r>
          </a:p>
          <a:p>
            <a:r>
              <a:rPr lang="en-US" dirty="0">
                <a:cs typeface="Arial"/>
              </a:rPr>
              <a:t>Your checklist should include your goals and the specific strategies you want to use.</a:t>
            </a:r>
            <a:endParaRPr lang="en-US" dirty="0"/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You also want to keep track of your daily progress.</a:t>
            </a:r>
          </a:p>
          <a:p>
            <a:pPr marL="0" indent="0" algn="r">
              <a:buNone/>
            </a:pPr>
            <a:r>
              <a:rPr lang="en-US" sz="1400" i="1" dirty="0">
                <a:solidFill>
                  <a:srgbClr val="404000"/>
                </a:solidFill>
                <a:latin typeface="Helvetica" pitchFamily="2" charset="0"/>
                <a:cs typeface="Arial"/>
              </a:rPr>
              <a:t>(continued)</a:t>
            </a:r>
            <a:endParaRPr lang="en-US" sz="1400" i="1" dirty="0">
              <a:solidFill>
                <a:schemeClr val="tx1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400415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3F403F"/>
      </a:dk1>
      <a:lt1>
        <a:srgbClr val="FFFFFF"/>
      </a:lt1>
      <a:dk2>
        <a:srgbClr val="404040"/>
      </a:dk2>
      <a:lt2>
        <a:srgbClr val="E7E6E6"/>
      </a:lt2>
      <a:accent1>
        <a:srgbClr val="B80D48"/>
      </a:accent1>
      <a:accent2>
        <a:srgbClr val="F29724"/>
      </a:accent2>
      <a:accent3>
        <a:srgbClr val="2B696C"/>
      </a:accent3>
      <a:accent4>
        <a:srgbClr val="404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B84D7211-432D-1C48-95AA-C31DA750D53E}" vid="{D511F074-A21B-604F-9477-BFEFE8A223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680</Words>
  <Application>Microsoft Office PowerPoint</Application>
  <PresentationFormat>On-screen Show (4:3)</PresentationFormat>
  <Paragraphs>83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Arial Black</vt:lpstr>
      <vt:lpstr>Arial,Sans-Serif</vt:lpstr>
      <vt:lpstr>Calibri</vt:lpstr>
      <vt:lpstr>Helvetica</vt:lpstr>
      <vt:lpstr>ITC Garamond Std Lt</vt:lpstr>
      <vt:lpstr>Segoe UI Emoji</vt:lpstr>
      <vt:lpstr>Office Theme</vt:lpstr>
      <vt:lpstr>Your Nutrition Plan</vt:lpstr>
      <vt:lpstr>Write About It</vt:lpstr>
      <vt:lpstr>Can you . . .  </vt:lpstr>
      <vt:lpstr>Creating a Nutrition Plan</vt:lpstr>
      <vt:lpstr>Step 1: Log Your Food Intake and Analyze Your Diet</vt:lpstr>
      <vt:lpstr>Step 2: Identify Your Goals</vt:lpstr>
      <vt:lpstr>Step 3: Develop Your Plan (1 of 2)</vt:lpstr>
      <vt:lpstr>Step 3: Develop Your Plan (2 of 2)</vt:lpstr>
      <vt:lpstr>Step 4: Log Your Progress (1 of 2)</vt:lpstr>
      <vt:lpstr>Step 4: Log Your Progress (2 of 2)</vt:lpstr>
      <vt:lpstr>Step 5: Reflect on Your Progress</vt:lpstr>
      <vt:lpstr>Skill-Building Challenge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Managing Good Nutrition</dc:title>
  <dc:creator>Human Kinetics</dc:creator>
  <cp:lastModifiedBy>Derek Campbell</cp:lastModifiedBy>
  <cp:revision>1212</cp:revision>
  <dcterms:created xsi:type="dcterms:W3CDTF">2020-04-29T19:38:00Z</dcterms:created>
  <dcterms:modified xsi:type="dcterms:W3CDTF">2022-12-02T06:57:57Z</dcterms:modified>
</cp:coreProperties>
</file>