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5"/>
  </p:notesMasterIdLst>
  <p:sldIdLst>
    <p:sldId id="257" r:id="rId2"/>
    <p:sldId id="337" r:id="rId3"/>
    <p:sldId id="334" r:id="rId4"/>
    <p:sldId id="338" r:id="rId5"/>
    <p:sldId id="398" r:id="rId6"/>
    <p:sldId id="399" r:id="rId7"/>
    <p:sldId id="400" r:id="rId8"/>
    <p:sldId id="403" r:id="rId9"/>
    <p:sldId id="402" r:id="rId10"/>
    <p:sldId id="401" r:id="rId11"/>
    <p:sldId id="389" r:id="rId12"/>
    <p:sldId id="373" r:id="rId13"/>
    <p:sldId id="372"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njamin Sibley" initials="BAS" lastIdx="3" clrIdx="0">
    <p:extLst>
      <p:ext uri="{19B8F6BF-5375-455C-9EA6-DF929625EA0E}">
        <p15:presenceInfo xmlns:p15="http://schemas.microsoft.com/office/powerpoint/2012/main" userId="Benjamin Sibley" providerId="None"/>
      </p:ext>
    </p:extLst>
  </p:cmAuthor>
  <p:cmAuthor id="2" name="Melissa Feld" initials="MF" lastIdx="3" clrIdx="1">
    <p:extLst>
      <p:ext uri="{19B8F6BF-5375-455C-9EA6-DF929625EA0E}">
        <p15:presenceInfo xmlns:p15="http://schemas.microsoft.com/office/powerpoint/2012/main" userId="S::MELISSAF@hkusa.com::0f29222b-6214-49c0-8417-0f9c07eec459" providerId="AD"/>
      </p:ext>
    </p:extLst>
  </p:cmAuthor>
  <p:cmAuthor id="3" name="Darla Castelli" initials="DC" lastIdx="1" clrIdx="2">
    <p:extLst>
      <p:ext uri="{19B8F6BF-5375-455C-9EA6-DF929625EA0E}">
        <p15:presenceInfo xmlns:p15="http://schemas.microsoft.com/office/powerpoint/2012/main" userId="7UrpDUNxLb3wz+BQ0wOX2q7Wu6WjqQkaVb27W5YmfaU="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B6EE96-B195-4823-2D63-315C982ED8B7}" v="858" dt="2022-06-03T21:06:15.601"/>
    <p1510:client id="{0E975F3D-D17C-9C09-AC40-E3073B3C6A2F}" v="1345" dt="2022-06-01T22:59:36.040"/>
    <p1510:client id="{14CD8D72-2C0E-B6EA-9F84-93C4F70EFE95}" v="308" dt="2022-05-24T21:33:20.661"/>
    <p1510:client id="{1664D6C9-0630-8611-A021-CA0EC941D1DE}" v="409" dt="2022-06-05T12:39:47.327"/>
    <p1510:client id="{1996537B-60FB-E22E-31B8-B601792592A3}" v="917" dt="2022-05-24T19:16:09.094"/>
    <p1510:client id="{1CB15461-3281-2FC1-906F-7A0798DFFA0E}" v="6" dt="2022-05-24T21:13:25.061"/>
    <p1510:client id="{1F0622F9-6923-A7B9-1E1C-961E0CC0D98B}" v="13" dt="2022-06-01T20:02:33.377"/>
    <p1510:client id="{2272C600-89A4-66E4-5BFD-E589E861DB3D}" v="266" dt="2022-05-25T14:37:38.660"/>
    <p1510:client id="{26941114-D38A-1227-B2B6-3BB478BE53DB}" v="1596" dt="2022-06-06T15:32:16.869"/>
    <p1510:client id="{2C014A0F-A6D2-4EF3-2C8F-AF0CA36E43A4}" v="1463" dt="2022-06-08T02:46:14.301"/>
    <p1510:client id="{2D03B026-49C4-3631-DFF8-2B8B9771F340}" v="1586" dt="2022-06-02T21:03:50.071"/>
    <p1510:client id="{31A1B2DD-789A-4961-C53E-F99001ED6397}" v="1197" dt="2022-06-04T23:14:19.831"/>
    <p1510:client id="{3DB22E58-4774-91C4-5259-F25492FA8F76}" v="607" dt="2022-06-07T19:50:55.917"/>
    <p1510:client id="{4895E784-049E-6E1A-691B-981009B2B52A}" v="15" dt="2022-05-27T19:37:41.867"/>
    <p1510:client id="{49E0CD5E-5C57-5C4E-1C04-CAE5B489C538}" v="166" dt="2022-05-22T20:55:00.731"/>
    <p1510:client id="{561B6E78-3B36-FB72-E91D-FFC90CBA863C}" v="314" dt="2022-06-04T18:58:31.282"/>
    <p1510:client id="{587EBA0A-19C0-CF3A-5B74-93DBE206831B}" v="1" dt="2022-05-20T20:17:15.799"/>
    <p1510:client id="{639DE897-18E3-51E3-490C-AE62CAE20C1C}" v="2296" dt="2022-06-06T21:55:10.312"/>
    <p1510:client id="{6A79C26E-26EB-3A57-F2CD-7269CD96249E}" v="950" dt="2022-05-25T05:07:01.219"/>
    <p1510:client id="{6A98A3C2-0A2E-F040-C04F-BDB40BD5E3BD}" v="797" dt="2022-05-24T15:41:46.546"/>
    <p1510:client id="{6AC26BFB-C726-D6E8-A3F9-0478CD5DE10D}" v="1023" dt="2022-06-05T18:50:13.919"/>
    <p1510:client id="{72F4EDCF-CBD6-53B8-28BC-BEAB3F6CF589}" v="923" dt="2022-06-03T21:45:34.441"/>
    <p1510:client id="{780BC665-C45A-E6EE-FAEA-57033778F0D2}" v="1" dt="2022-05-20T20:15:08.787"/>
    <p1510:client id="{7AE24B73-052C-C9D5-026F-16EE1BAF0995}" v="1553" dt="2022-06-07T05:23:07.895"/>
    <p1510:client id="{7E686512-CA86-5AB9-DBDD-67F0909FFCC4}" v="828" dt="2022-05-23T20:44:21.167"/>
    <p1510:client id="{907EF992-BEC6-DB62-995A-4783911D4510}" v="1224" dt="2022-05-25T15:40:41.259"/>
    <p1510:client id="{9C223B70-E35A-5C71-963C-F1192BF78C25}" v="1354" dt="2022-06-07T15:45:19.637"/>
    <p1510:client id="{A9193841-C052-6EE8-602D-4303276CDEF3}" v="203" dt="2022-06-05T18:56:20.476"/>
    <p1510:client id="{AD5E087A-00E7-9DC9-427D-3E0BE2870EC0}" v="383" dt="2022-06-01T20:15:38.143"/>
    <p1510:client id="{B475F694-7221-5B53-0103-518055A73BB5}" v="805" dt="2022-05-27T19:31:52.442"/>
    <p1510:client id="{B980DDB4-52B3-8585-C57F-3D58B6D45939}" v="281" dt="2022-05-22T21:33:39.491"/>
    <p1510:client id="{BA87F162-916C-9416-2988-A519C3187869}" v="402" dt="2022-05-20T21:37:53.952"/>
    <p1510:client id="{C1B36582-FC03-7058-4FE4-B69F32D7DDB3}" v="570" dt="2022-06-02T19:16:49.625"/>
    <p1510:client id="{CA96A71A-69CB-6336-0686-3BE60A05B6A5}" v="223" dt="2022-05-23T15:37:51.610"/>
    <p1510:client id="{D2FE3DF2-0C7A-03D1-5174-961B00B9C3EE}" v="1" dt="2022-05-27T18:43:37.812"/>
    <p1510:client id="{D586C812-8584-D28B-FCAA-3A8F8585EB51}" v="314" dt="2022-06-06T22:09:09.306"/>
    <p1510:client id="{D6D5CB01-8F91-FFD0-05DD-6A4E125F1F85}" v="52" dt="2022-05-25T14:40:37.359"/>
    <p1510:client id="{E9AE6D47-FBD0-386D-2C89-0DCD16277DF2}" v="571" dt="2022-05-25T20:33:11.631"/>
    <p1510:client id="{ED9D3A3D-4B99-BCC7-4FAE-79E23EF2E357}" v="1426" dt="2022-05-26T21:55:26.319"/>
    <p1510:client id="{F96B0E1A-6AAD-4BB5-7E14-A07CCC7808F6}" v="392" dt="2022-06-04T04:03:04.540"/>
    <p1510:client id="{F9E0639C-8897-8B8D-5AB2-75B95D26B844}" v="149" dt="2022-06-07T19:58:57.532"/>
    <p1510:client id="{FE29B752-1DDA-458D-5593-3A6059D467CD}" v="1392" dt="2022-06-04T03:11:23.984"/>
  </p1510:revLst>
</p1510:revInfo>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603" autoAdjust="0"/>
    <p:restoredTop sz="86385" autoAdjust="0"/>
  </p:normalViewPr>
  <p:slideViewPr>
    <p:cSldViewPr snapToGrid="0">
      <p:cViewPr varScale="1">
        <p:scale>
          <a:sx n="98" d="100"/>
          <a:sy n="98" d="100"/>
        </p:scale>
        <p:origin x="378" y="9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barrya10@yahoo.com" userId="S::urn:spo:guest#jbarrya10@yahoo.com::" providerId="AD" clId="Web-{2C014A0F-A6D2-4EF3-2C8F-AF0CA36E43A4}"/>
    <pc:docChg chg="delSld modSld">
      <pc:chgData name="jbarrya10@yahoo.com" userId="S::urn:spo:guest#jbarrya10@yahoo.com::" providerId="AD" clId="Web-{2C014A0F-A6D2-4EF3-2C8F-AF0CA36E43A4}" dt="2022-06-08T02:46:14.301" v="1469" actId="20577"/>
      <pc:docMkLst>
        <pc:docMk/>
      </pc:docMkLst>
      <pc:sldChg chg="modSp">
        <pc:chgData name="jbarrya10@yahoo.com" userId="S::urn:spo:guest#jbarrya10@yahoo.com::" providerId="AD" clId="Web-{2C014A0F-A6D2-4EF3-2C8F-AF0CA36E43A4}" dt="2022-06-08T01:32:35.877" v="172" actId="20577"/>
        <pc:sldMkLst>
          <pc:docMk/>
          <pc:sldMk cId="1913150799" sldId="338"/>
        </pc:sldMkLst>
        <pc:spChg chg="mod">
          <ac:chgData name="jbarrya10@yahoo.com" userId="S::urn:spo:guest#jbarrya10@yahoo.com::" providerId="AD" clId="Web-{2C014A0F-A6D2-4EF3-2C8F-AF0CA36E43A4}" dt="2022-06-08T01:28:54.052" v="7" actId="20577"/>
          <ac:spMkLst>
            <pc:docMk/>
            <pc:sldMk cId="1913150799" sldId="338"/>
            <ac:spMk id="2" creationId="{6CA02C2C-94E4-20C1-00BA-846BF69392B9}"/>
          </ac:spMkLst>
        </pc:spChg>
        <pc:spChg chg="mod">
          <ac:chgData name="jbarrya10@yahoo.com" userId="S::urn:spo:guest#jbarrya10@yahoo.com::" providerId="AD" clId="Web-{2C014A0F-A6D2-4EF3-2C8F-AF0CA36E43A4}" dt="2022-06-08T01:32:35.877" v="172" actId="20577"/>
          <ac:spMkLst>
            <pc:docMk/>
            <pc:sldMk cId="1913150799" sldId="338"/>
            <ac:spMk id="3" creationId="{C7EB8587-9210-38B4-27CD-C1B815DCB617}"/>
          </ac:spMkLst>
        </pc:spChg>
      </pc:sldChg>
      <pc:sldChg chg="modSp">
        <pc:chgData name="jbarrya10@yahoo.com" userId="S::urn:spo:guest#jbarrya10@yahoo.com::" providerId="AD" clId="Web-{2C014A0F-A6D2-4EF3-2C8F-AF0CA36E43A4}" dt="2022-06-08T02:46:14.301" v="1469" actId="20577"/>
        <pc:sldMkLst>
          <pc:docMk/>
          <pc:sldMk cId="1631582038" sldId="372"/>
        </pc:sldMkLst>
        <pc:spChg chg="mod">
          <ac:chgData name="jbarrya10@yahoo.com" userId="S::urn:spo:guest#jbarrya10@yahoo.com::" providerId="AD" clId="Web-{2C014A0F-A6D2-4EF3-2C8F-AF0CA36E43A4}" dt="2022-06-08T02:46:14.301" v="1469" actId="20577"/>
          <ac:spMkLst>
            <pc:docMk/>
            <pc:sldMk cId="1631582038" sldId="372"/>
            <ac:spMk id="3" creationId="{A192B43B-8C04-8EA6-8FE2-DBC18009C941}"/>
          </ac:spMkLst>
        </pc:spChg>
      </pc:sldChg>
      <pc:sldChg chg="modSp">
        <pc:chgData name="jbarrya10@yahoo.com" userId="S::urn:spo:guest#jbarrya10@yahoo.com::" providerId="AD" clId="Web-{2C014A0F-A6D2-4EF3-2C8F-AF0CA36E43A4}" dt="2022-06-08T02:41:49.801" v="1353" actId="20577"/>
        <pc:sldMkLst>
          <pc:docMk/>
          <pc:sldMk cId="328690285" sldId="373"/>
        </pc:sldMkLst>
        <pc:spChg chg="mod">
          <ac:chgData name="jbarrya10@yahoo.com" userId="S::urn:spo:guest#jbarrya10@yahoo.com::" providerId="AD" clId="Web-{2C014A0F-A6D2-4EF3-2C8F-AF0CA36E43A4}" dt="2022-06-08T02:38:41.337" v="1211" actId="20577"/>
          <ac:spMkLst>
            <pc:docMk/>
            <pc:sldMk cId="328690285" sldId="373"/>
            <ac:spMk id="2" creationId="{3E3DB1DC-B14E-593F-B07C-9073FEEEC541}"/>
          </ac:spMkLst>
        </pc:spChg>
        <pc:spChg chg="mod">
          <ac:chgData name="jbarrya10@yahoo.com" userId="S::urn:spo:guest#jbarrya10@yahoo.com::" providerId="AD" clId="Web-{2C014A0F-A6D2-4EF3-2C8F-AF0CA36E43A4}" dt="2022-06-08T02:41:49.801" v="1353" actId="20577"/>
          <ac:spMkLst>
            <pc:docMk/>
            <pc:sldMk cId="328690285" sldId="373"/>
            <ac:spMk id="3" creationId="{ECAC2FC2-A68F-AE98-081A-5A29366990C8}"/>
          </ac:spMkLst>
        </pc:spChg>
      </pc:sldChg>
      <pc:sldChg chg="del">
        <pc:chgData name="jbarrya10@yahoo.com" userId="S::urn:spo:guest#jbarrya10@yahoo.com::" providerId="AD" clId="Web-{2C014A0F-A6D2-4EF3-2C8F-AF0CA36E43A4}" dt="2022-06-08T02:42:00.740" v="1354"/>
        <pc:sldMkLst>
          <pc:docMk/>
          <pc:sldMk cId="1705845406" sldId="374"/>
        </pc:sldMkLst>
      </pc:sldChg>
      <pc:sldChg chg="modSp">
        <pc:chgData name="jbarrya10@yahoo.com" userId="S::urn:spo:guest#jbarrya10@yahoo.com::" providerId="AD" clId="Web-{2C014A0F-A6D2-4EF3-2C8F-AF0CA36E43A4}" dt="2022-06-08T02:36:41.018" v="1200" actId="20577"/>
        <pc:sldMkLst>
          <pc:docMk/>
          <pc:sldMk cId="441378304" sldId="389"/>
        </pc:sldMkLst>
        <pc:spChg chg="mod">
          <ac:chgData name="jbarrya10@yahoo.com" userId="S::urn:spo:guest#jbarrya10@yahoo.com::" providerId="AD" clId="Web-{2C014A0F-A6D2-4EF3-2C8F-AF0CA36E43A4}" dt="2022-06-08T02:31:50.704" v="1009" actId="20577"/>
          <ac:spMkLst>
            <pc:docMk/>
            <pc:sldMk cId="441378304" sldId="389"/>
            <ac:spMk id="2" creationId="{63B0C688-1B37-CEDD-2A9B-279B3949E3B6}"/>
          </ac:spMkLst>
        </pc:spChg>
        <pc:spChg chg="mod">
          <ac:chgData name="jbarrya10@yahoo.com" userId="S::urn:spo:guest#jbarrya10@yahoo.com::" providerId="AD" clId="Web-{2C014A0F-A6D2-4EF3-2C8F-AF0CA36E43A4}" dt="2022-06-08T02:36:41.018" v="1200" actId="20577"/>
          <ac:spMkLst>
            <pc:docMk/>
            <pc:sldMk cId="441378304" sldId="389"/>
            <ac:spMk id="3" creationId="{EDF44134-5CEC-A306-20AA-DCCAA8AD15DF}"/>
          </ac:spMkLst>
        </pc:spChg>
      </pc:sldChg>
      <pc:sldChg chg="modSp">
        <pc:chgData name="jbarrya10@yahoo.com" userId="S::urn:spo:guest#jbarrya10@yahoo.com::" providerId="AD" clId="Web-{2C014A0F-A6D2-4EF3-2C8F-AF0CA36E43A4}" dt="2022-06-08T01:36:50.329" v="301" actId="20577"/>
        <pc:sldMkLst>
          <pc:docMk/>
          <pc:sldMk cId="1651353168" sldId="398"/>
        </pc:sldMkLst>
        <pc:spChg chg="mod">
          <ac:chgData name="jbarrya10@yahoo.com" userId="S::urn:spo:guest#jbarrya10@yahoo.com::" providerId="AD" clId="Web-{2C014A0F-A6D2-4EF3-2C8F-AF0CA36E43A4}" dt="2022-06-08T01:33:40.053" v="185" actId="20577"/>
          <ac:spMkLst>
            <pc:docMk/>
            <pc:sldMk cId="1651353168" sldId="398"/>
            <ac:spMk id="2" creationId="{CF9816A7-D9C6-4C72-1242-8AB6E342C503}"/>
          </ac:spMkLst>
        </pc:spChg>
        <pc:spChg chg="mod">
          <ac:chgData name="jbarrya10@yahoo.com" userId="S::urn:spo:guest#jbarrya10@yahoo.com::" providerId="AD" clId="Web-{2C014A0F-A6D2-4EF3-2C8F-AF0CA36E43A4}" dt="2022-06-08T01:36:50.329" v="301" actId="20577"/>
          <ac:spMkLst>
            <pc:docMk/>
            <pc:sldMk cId="1651353168" sldId="398"/>
            <ac:spMk id="3" creationId="{36AF4159-8467-3395-7A89-0743314C9613}"/>
          </ac:spMkLst>
        </pc:spChg>
      </pc:sldChg>
      <pc:sldChg chg="modSp">
        <pc:chgData name="jbarrya10@yahoo.com" userId="S::urn:spo:guest#jbarrya10@yahoo.com::" providerId="AD" clId="Web-{2C014A0F-A6D2-4EF3-2C8F-AF0CA36E43A4}" dt="2022-06-08T02:09:13.904" v="421" actId="20577"/>
        <pc:sldMkLst>
          <pc:docMk/>
          <pc:sldMk cId="3489555152" sldId="399"/>
        </pc:sldMkLst>
        <pc:spChg chg="mod">
          <ac:chgData name="jbarrya10@yahoo.com" userId="S::urn:spo:guest#jbarrya10@yahoo.com::" providerId="AD" clId="Web-{2C014A0F-A6D2-4EF3-2C8F-AF0CA36E43A4}" dt="2022-06-08T02:04:46.467" v="305" actId="20577"/>
          <ac:spMkLst>
            <pc:docMk/>
            <pc:sldMk cId="3489555152" sldId="399"/>
            <ac:spMk id="2" creationId="{AC8FD2D7-974A-DA15-0EA9-32494F1A33CC}"/>
          </ac:spMkLst>
        </pc:spChg>
        <pc:spChg chg="mod">
          <ac:chgData name="jbarrya10@yahoo.com" userId="S::urn:spo:guest#jbarrya10@yahoo.com::" providerId="AD" clId="Web-{2C014A0F-A6D2-4EF3-2C8F-AF0CA36E43A4}" dt="2022-06-08T02:09:13.904" v="421" actId="20577"/>
          <ac:spMkLst>
            <pc:docMk/>
            <pc:sldMk cId="3489555152" sldId="399"/>
            <ac:spMk id="3" creationId="{272EB283-7BFE-D820-AF73-CDE7A6313A3A}"/>
          </ac:spMkLst>
        </pc:spChg>
      </pc:sldChg>
      <pc:sldChg chg="modSp">
        <pc:chgData name="jbarrya10@yahoo.com" userId="S::urn:spo:guest#jbarrya10@yahoo.com::" providerId="AD" clId="Web-{2C014A0F-A6D2-4EF3-2C8F-AF0CA36E43A4}" dt="2022-06-08T02:12:12.149" v="462" actId="20577"/>
        <pc:sldMkLst>
          <pc:docMk/>
          <pc:sldMk cId="3650870101" sldId="400"/>
        </pc:sldMkLst>
        <pc:spChg chg="mod">
          <ac:chgData name="jbarrya10@yahoo.com" userId="S::urn:spo:guest#jbarrya10@yahoo.com::" providerId="AD" clId="Web-{2C014A0F-A6D2-4EF3-2C8F-AF0CA36E43A4}" dt="2022-06-08T02:11:08.692" v="430" actId="20577"/>
          <ac:spMkLst>
            <pc:docMk/>
            <pc:sldMk cId="3650870101" sldId="400"/>
            <ac:spMk id="2" creationId="{A85C2356-68B3-F0C6-F65B-E64CF09AA3CA}"/>
          </ac:spMkLst>
        </pc:spChg>
        <pc:spChg chg="mod">
          <ac:chgData name="jbarrya10@yahoo.com" userId="S::urn:spo:guest#jbarrya10@yahoo.com::" providerId="AD" clId="Web-{2C014A0F-A6D2-4EF3-2C8F-AF0CA36E43A4}" dt="2022-06-08T02:12:12.149" v="462" actId="20577"/>
          <ac:spMkLst>
            <pc:docMk/>
            <pc:sldMk cId="3650870101" sldId="400"/>
            <ac:spMk id="3" creationId="{AD131835-6EB9-3708-461C-427AA4CCB2E8}"/>
          </ac:spMkLst>
        </pc:spChg>
      </pc:sldChg>
      <pc:sldChg chg="modSp">
        <pc:chgData name="jbarrya10@yahoo.com" userId="S::urn:spo:guest#jbarrya10@yahoo.com::" providerId="AD" clId="Web-{2C014A0F-A6D2-4EF3-2C8F-AF0CA36E43A4}" dt="2022-06-08T02:29:44.103" v="994" actId="20577"/>
        <pc:sldMkLst>
          <pc:docMk/>
          <pc:sldMk cId="2377046303" sldId="401"/>
        </pc:sldMkLst>
        <pc:spChg chg="mod">
          <ac:chgData name="jbarrya10@yahoo.com" userId="S::urn:spo:guest#jbarrya10@yahoo.com::" providerId="AD" clId="Web-{2C014A0F-A6D2-4EF3-2C8F-AF0CA36E43A4}" dt="2022-06-08T02:24:34.020" v="773" actId="20577"/>
          <ac:spMkLst>
            <pc:docMk/>
            <pc:sldMk cId="2377046303" sldId="401"/>
            <ac:spMk id="2" creationId="{F46C047A-83BB-FF26-C810-8F732ACEA570}"/>
          </ac:spMkLst>
        </pc:spChg>
        <pc:spChg chg="mod">
          <ac:chgData name="jbarrya10@yahoo.com" userId="S::urn:spo:guest#jbarrya10@yahoo.com::" providerId="AD" clId="Web-{2C014A0F-A6D2-4EF3-2C8F-AF0CA36E43A4}" dt="2022-06-08T02:29:44.103" v="994" actId="20577"/>
          <ac:spMkLst>
            <pc:docMk/>
            <pc:sldMk cId="2377046303" sldId="401"/>
            <ac:spMk id="3" creationId="{B260FBCF-CA5A-D3BA-B79A-3B47826D3113}"/>
          </ac:spMkLst>
        </pc:spChg>
      </pc:sldChg>
      <pc:sldChg chg="modSp">
        <pc:chgData name="jbarrya10@yahoo.com" userId="S::urn:spo:guest#jbarrya10@yahoo.com::" providerId="AD" clId="Web-{2C014A0F-A6D2-4EF3-2C8F-AF0CA36E43A4}" dt="2022-06-08T02:23:50.689" v="756" actId="20577"/>
        <pc:sldMkLst>
          <pc:docMk/>
          <pc:sldMk cId="3030044788" sldId="402"/>
        </pc:sldMkLst>
        <pc:spChg chg="mod">
          <ac:chgData name="jbarrya10@yahoo.com" userId="S::urn:spo:guest#jbarrya10@yahoo.com::" providerId="AD" clId="Web-{2C014A0F-A6D2-4EF3-2C8F-AF0CA36E43A4}" dt="2022-06-08T02:19:33.253" v="628" actId="20577"/>
          <ac:spMkLst>
            <pc:docMk/>
            <pc:sldMk cId="3030044788" sldId="402"/>
            <ac:spMk id="2" creationId="{4CC42A45-6B42-3758-D3B2-5FBB31041BE5}"/>
          </ac:spMkLst>
        </pc:spChg>
        <pc:spChg chg="mod">
          <ac:chgData name="jbarrya10@yahoo.com" userId="S::urn:spo:guest#jbarrya10@yahoo.com::" providerId="AD" clId="Web-{2C014A0F-A6D2-4EF3-2C8F-AF0CA36E43A4}" dt="2022-06-08T02:23:50.689" v="756" actId="20577"/>
          <ac:spMkLst>
            <pc:docMk/>
            <pc:sldMk cId="3030044788" sldId="402"/>
            <ac:spMk id="3" creationId="{B3C1B29F-649A-CC4E-999D-CEF750B0C3E7}"/>
          </ac:spMkLst>
        </pc:spChg>
      </pc:sldChg>
      <pc:sldChg chg="modSp">
        <pc:chgData name="jbarrya10@yahoo.com" userId="S::urn:spo:guest#jbarrya10@yahoo.com::" providerId="AD" clId="Web-{2C014A0F-A6D2-4EF3-2C8F-AF0CA36E43A4}" dt="2022-06-08T02:18:47.875" v="609" actId="20577"/>
        <pc:sldMkLst>
          <pc:docMk/>
          <pc:sldMk cId="4145534502" sldId="403"/>
        </pc:sldMkLst>
        <pc:spChg chg="mod">
          <ac:chgData name="jbarrya10@yahoo.com" userId="S::urn:spo:guest#jbarrya10@yahoo.com::" providerId="AD" clId="Web-{2C014A0F-A6D2-4EF3-2C8F-AF0CA36E43A4}" dt="2022-06-08T02:12:51.261" v="484" actId="20577"/>
          <ac:spMkLst>
            <pc:docMk/>
            <pc:sldMk cId="4145534502" sldId="403"/>
            <ac:spMk id="2" creationId="{C426C14E-F502-7343-3831-9B3C3D1F1462}"/>
          </ac:spMkLst>
        </pc:spChg>
        <pc:spChg chg="mod">
          <ac:chgData name="jbarrya10@yahoo.com" userId="S::urn:spo:guest#jbarrya10@yahoo.com::" providerId="AD" clId="Web-{2C014A0F-A6D2-4EF3-2C8F-AF0CA36E43A4}" dt="2022-06-08T02:18:47.875" v="609" actId="20577"/>
          <ac:spMkLst>
            <pc:docMk/>
            <pc:sldMk cId="4145534502" sldId="403"/>
            <ac:spMk id="3" creationId="{0AA078E3-6BB0-3E07-0956-9033518C94FD}"/>
          </ac:spMkLst>
        </pc:spChg>
      </pc:sldChg>
    </pc:docChg>
  </pc:docChgLst>
  <pc:docChgLst>
    <pc:chgData clId="Web-{F9E0639C-8897-8B8D-5AB2-75B95D26B844}"/>
    <pc:docChg chg="modSld">
      <pc:chgData name="" userId="" providerId="" clId="Web-{F9E0639C-8897-8B8D-5AB2-75B95D26B844}" dt="2022-06-07T19:52:46.737" v="19" actId="20577"/>
      <pc:docMkLst>
        <pc:docMk/>
      </pc:docMkLst>
      <pc:sldChg chg="modSp">
        <pc:chgData name="" userId="" providerId="" clId="Web-{F9E0639C-8897-8B8D-5AB2-75B95D26B844}" dt="2022-06-07T19:52:46.737" v="19" actId="20577"/>
        <pc:sldMkLst>
          <pc:docMk/>
          <pc:sldMk cId="1992805741" sldId="257"/>
        </pc:sldMkLst>
        <pc:spChg chg="mod">
          <ac:chgData name="" userId="" providerId="" clId="Web-{F9E0639C-8897-8B8D-5AB2-75B95D26B844}" dt="2022-06-07T19:52:46.737" v="19" actId="20577"/>
          <ac:spMkLst>
            <pc:docMk/>
            <pc:sldMk cId="1992805741" sldId="257"/>
            <ac:spMk id="2" creationId="{665A4A54-C743-B648-9707-7C557037BEC2}"/>
          </ac:spMkLst>
        </pc:spChg>
      </pc:sldChg>
    </pc:docChg>
  </pc:docChgLst>
  <pc:docChgLst>
    <pc:chgData name="jbarrya10@yahoo.com" userId="S::urn:spo:guest#jbarrya10@yahoo.com::" providerId="AD" clId="Web-{F9E0639C-8897-8B8D-5AB2-75B95D26B844}"/>
    <pc:docChg chg="modSld">
      <pc:chgData name="jbarrya10@yahoo.com" userId="S::urn:spo:guest#jbarrya10@yahoo.com::" providerId="AD" clId="Web-{F9E0639C-8897-8B8D-5AB2-75B95D26B844}" dt="2022-06-07T19:58:57.157" v="125" actId="20577"/>
      <pc:docMkLst>
        <pc:docMk/>
      </pc:docMkLst>
      <pc:sldChg chg="modSp">
        <pc:chgData name="jbarrya10@yahoo.com" userId="S::urn:spo:guest#jbarrya10@yahoo.com::" providerId="AD" clId="Web-{F9E0639C-8897-8B8D-5AB2-75B95D26B844}" dt="2022-06-07T19:53:24.067" v="5" actId="20577"/>
        <pc:sldMkLst>
          <pc:docMk/>
          <pc:sldMk cId="1992805741" sldId="257"/>
        </pc:sldMkLst>
        <pc:spChg chg="mod">
          <ac:chgData name="jbarrya10@yahoo.com" userId="S::urn:spo:guest#jbarrya10@yahoo.com::" providerId="AD" clId="Web-{F9E0639C-8897-8B8D-5AB2-75B95D26B844}" dt="2022-06-07T19:53:24.067" v="5" actId="20577"/>
          <ac:spMkLst>
            <pc:docMk/>
            <pc:sldMk cId="1992805741" sldId="257"/>
            <ac:spMk id="2" creationId="{665A4A54-C743-B648-9707-7C557037BEC2}"/>
          </ac:spMkLst>
        </pc:spChg>
        <pc:spChg chg="mod">
          <ac:chgData name="jbarrya10@yahoo.com" userId="S::urn:spo:guest#jbarrya10@yahoo.com::" providerId="AD" clId="Web-{F9E0639C-8897-8B8D-5AB2-75B95D26B844}" dt="2022-06-07T19:52:58.128" v="2" actId="20577"/>
          <ac:spMkLst>
            <pc:docMk/>
            <pc:sldMk cId="1992805741" sldId="257"/>
            <ac:spMk id="3" creationId="{477C76BC-B654-7C43-B829-7F8A9EA03B3A}"/>
          </ac:spMkLst>
        </pc:spChg>
      </pc:sldChg>
      <pc:sldChg chg="modSp">
        <pc:chgData name="jbarrya10@yahoo.com" userId="S::urn:spo:guest#jbarrya10@yahoo.com::" providerId="AD" clId="Web-{F9E0639C-8897-8B8D-5AB2-75B95D26B844}" dt="2022-06-07T19:58:57.157" v="125" actId="20577"/>
        <pc:sldMkLst>
          <pc:docMk/>
          <pc:sldMk cId="168072434" sldId="334"/>
        </pc:sldMkLst>
        <pc:spChg chg="mod">
          <ac:chgData name="jbarrya10@yahoo.com" userId="S::urn:spo:guest#jbarrya10@yahoo.com::" providerId="AD" clId="Web-{F9E0639C-8897-8B8D-5AB2-75B95D26B844}" dt="2022-06-07T19:58:57.157" v="125" actId="20577"/>
          <ac:spMkLst>
            <pc:docMk/>
            <pc:sldMk cId="168072434" sldId="334"/>
            <ac:spMk id="3" creationId="{0146B1E4-F71B-9966-0D75-82BEDFFB6556}"/>
          </ac:spMkLst>
        </pc:spChg>
      </pc:sldChg>
      <pc:sldChg chg="modSp">
        <pc:chgData name="jbarrya10@yahoo.com" userId="S::urn:spo:guest#jbarrya10@yahoo.com::" providerId="AD" clId="Web-{F9E0639C-8897-8B8D-5AB2-75B95D26B844}" dt="2022-06-07T19:54:39.351" v="62" actId="20577"/>
        <pc:sldMkLst>
          <pc:docMk/>
          <pc:sldMk cId="3426044915" sldId="337"/>
        </pc:sldMkLst>
        <pc:spChg chg="mod">
          <ac:chgData name="jbarrya10@yahoo.com" userId="S::urn:spo:guest#jbarrya10@yahoo.com::" providerId="AD" clId="Web-{F9E0639C-8897-8B8D-5AB2-75B95D26B844}" dt="2022-06-07T19:54:39.351" v="62" actId="20577"/>
          <ac:spMkLst>
            <pc:docMk/>
            <pc:sldMk cId="3426044915" sldId="337"/>
            <ac:spMk id="3" creationId="{CF960B38-CE66-89E9-091C-BB3EF290D0B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7DE526-42A4-D341-BD7B-C1AD4EBB9EDB}" type="datetimeFigureOut">
              <a:rPr lang="en-US" smtClean="0"/>
              <a:t>12/2/2022</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68994C-3E22-1043-AE01-785670959E12}" type="slidenum">
              <a:rPr lang="en-US" smtClean="0"/>
              <a:t>‹#›</a:t>
            </a:fld>
            <a:endParaRPr lang="en-US" dirty="0"/>
          </a:p>
        </p:txBody>
      </p:sp>
    </p:spTree>
    <p:extLst>
      <p:ext uri="{BB962C8B-B14F-4D97-AF65-F5344CB8AC3E}">
        <p14:creationId xmlns:p14="http://schemas.microsoft.com/office/powerpoint/2010/main" val="28664193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Figure 5.4 Food can become contaminated anywhere along the food chain.</a:t>
            </a:r>
          </a:p>
        </p:txBody>
      </p:sp>
      <p:sp>
        <p:nvSpPr>
          <p:cNvPr id="4" name="Slide Number Placeholder 3"/>
          <p:cNvSpPr>
            <a:spLocks noGrp="1"/>
          </p:cNvSpPr>
          <p:nvPr>
            <p:ph type="sldNum" sz="quarter" idx="5"/>
          </p:nvPr>
        </p:nvSpPr>
        <p:spPr/>
        <p:txBody>
          <a:bodyPr/>
          <a:lstStyle/>
          <a:p>
            <a:fld id="{0068994C-3E22-1043-AE01-785670959E12}" type="slidenum">
              <a:rPr lang="en-US" smtClean="0"/>
              <a:t>7</a:t>
            </a:fld>
            <a:endParaRPr lang="en-US" dirty="0"/>
          </a:p>
        </p:txBody>
      </p:sp>
    </p:spTree>
    <p:extLst>
      <p:ext uri="{BB962C8B-B14F-4D97-AF65-F5344CB8AC3E}">
        <p14:creationId xmlns:p14="http://schemas.microsoft.com/office/powerpoint/2010/main" val="34909222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5015397"/>
            <a:ext cx="6858000" cy="97958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783AAAB-4CE1-5244-937D-417070269BBF}" type="datetimeFigureOut">
              <a:rPr lang="en-US" smtClean="0"/>
              <a:t>12/2/2022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3922838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12/2/2022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3081074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12/2/2022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2897053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12/2/2022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4204512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768349"/>
            <a:ext cx="7886700" cy="2852737"/>
          </a:xfrm>
        </p:spPr>
        <p:txBody>
          <a:bodyPr anchor="b">
            <a:normAutofit/>
          </a:bodyPr>
          <a:lstStyle>
            <a:lvl1pPr algn="ctr">
              <a:defRPr sz="4800">
                <a:solidFill>
                  <a:schemeClr val="accent3"/>
                </a:solidFill>
              </a:defRPr>
            </a:lvl1pPr>
          </a:lstStyle>
          <a:p>
            <a:r>
              <a:rPr lang="en-US"/>
              <a:t>Click to edit Master title style</a:t>
            </a:r>
          </a:p>
        </p:txBody>
      </p:sp>
      <p:sp>
        <p:nvSpPr>
          <p:cNvPr id="4" name="Date Placeholder 3"/>
          <p:cNvSpPr>
            <a:spLocks noGrp="1"/>
          </p:cNvSpPr>
          <p:nvPr>
            <p:ph type="dt" sz="half" idx="10"/>
          </p:nvPr>
        </p:nvSpPr>
        <p:spPr/>
        <p:txBody>
          <a:bodyPr/>
          <a:lstStyle/>
          <a:p>
            <a:fld id="{3783AAAB-4CE1-5244-937D-417070269BBF}" type="datetimeFigureOut">
              <a:rPr lang="en-US" smtClean="0"/>
              <a:t>12/2/2022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2781483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783AAAB-4CE1-5244-937D-417070269BBF}" type="datetimeFigureOut">
              <a:rPr lang="en-US" smtClean="0"/>
              <a:t>12/2/2022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2527510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783AAAB-4CE1-5244-937D-417070269BBF}" type="datetimeFigureOut">
              <a:rPr lang="en-US" smtClean="0"/>
              <a:t>12/2/2022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9567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783AAAB-4CE1-5244-937D-417070269BBF}" type="datetimeFigureOut">
              <a:rPr lang="en-US" smtClean="0"/>
              <a:t>12/2/2022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198899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83AAAB-4CE1-5244-937D-417070269BBF}" type="datetimeFigureOut">
              <a:rPr lang="en-US" smtClean="0"/>
              <a:t>12/2/2022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1450748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83AAAB-4CE1-5244-937D-417070269BBF}" type="datetimeFigureOut">
              <a:rPr lang="en-US" smtClean="0"/>
              <a:t>12/2/2022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393647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83AAAB-4CE1-5244-937D-417070269BBF}" type="datetimeFigureOut">
              <a:rPr lang="en-US" smtClean="0"/>
              <a:t>12/2/2022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dirty="0"/>
          </a:p>
        </p:txBody>
      </p:sp>
    </p:spTree>
    <p:extLst>
      <p:ext uri="{BB962C8B-B14F-4D97-AF65-F5344CB8AC3E}">
        <p14:creationId xmlns:p14="http://schemas.microsoft.com/office/powerpoint/2010/main" val="963146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83AAAB-4CE1-5244-937D-417070269BBF}" type="datetimeFigureOut">
              <a:rPr lang="en-US" smtClean="0"/>
              <a:t>12/2/2022</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07112D-E196-2F4E-A8A7-3CBAED94A81E}" type="slidenum">
              <a:rPr lang="en-US" smtClean="0"/>
              <a:t>‹#›</a:t>
            </a:fld>
            <a:endParaRPr lang="en-US" dirty="0"/>
          </a:p>
        </p:txBody>
      </p:sp>
    </p:spTree>
    <p:extLst>
      <p:ext uri="{BB962C8B-B14F-4D97-AF65-F5344CB8AC3E}">
        <p14:creationId xmlns:p14="http://schemas.microsoft.com/office/powerpoint/2010/main" val="20560346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4"/>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3"/>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4"/>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A4A54-C743-B648-9707-7C557037BEC2}"/>
              </a:ext>
            </a:extLst>
          </p:cNvPr>
          <p:cNvSpPr>
            <a:spLocks noGrp="1"/>
          </p:cNvSpPr>
          <p:nvPr>
            <p:ph type="ctrTitle"/>
          </p:nvPr>
        </p:nvSpPr>
        <p:spPr/>
        <p:txBody>
          <a:bodyPr>
            <a:normAutofit/>
          </a:bodyPr>
          <a:lstStyle/>
          <a:p>
            <a:r>
              <a:rPr lang="en-US" dirty="0"/>
              <a:t>Food Access </a:t>
            </a:r>
            <a:br>
              <a:rPr lang="en-US" dirty="0"/>
            </a:br>
            <a:r>
              <a:rPr lang="en-US" dirty="0"/>
              <a:t>and Safety</a:t>
            </a:r>
          </a:p>
        </p:txBody>
      </p:sp>
      <p:sp>
        <p:nvSpPr>
          <p:cNvPr id="3" name="Subtitle 2">
            <a:extLst>
              <a:ext uri="{FF2B5EF4-FFF2-40B4-BE49-F238E27FC236}">
                <a16:creationId xmlns:a16="http://schemas.microsoft.com/office/drawing/2014/main" id="{477C76BC-B654-7C43-B829-7F8A9EA03B3A}"/>
              </a:ext>
            </a:extLst>
          </p:cNvPr>
          <p:cNvSpPr>
            <a:spLocks noGrp="1"/>
          </p:cNvSpPr>
          <p:nvPr>
            <p:ph type="subTitle" idx="1"/>
          </p:nvPr>
        </p:nvSpPr>
        <p:spPr/>
        <p:txBody>
          <a:bodyPr vert="horz" lIns="91440" tIns="45720" rIns="91440" bIns="45720" rtlCol="0" anchor="t">
            <a:normAutofit/>
          </a:bodyPr>
          <a:lstStyle/>
          <a:p>
            <a:r>
              <a:rPr lang="en-US" dirty="0"/>
              <a:t>Live Well: Comprehensive High School Health</a:t>
            </a:r>
          </a:p>
          <a:p>
            <a:r>
              <a:rPr lang="en-US" dirty="0"/>
              <a:t>Chapter 5, Lesson 2</a:t>
            </a:r>
            <a:endParaRPr lang="en-US" dirty="0">
              <a:cs typeface="Arial"/>
            </a:endParaRPr>
          </a:p>
        </p:txBody>
      </p:sp>
    </p:spTree>
    <p:extLst>
      <p:ext uri="{BB962C8B-B14F-4D97-AF65-F5344CB8AC3E}">
        <p14:creationId xmlns:p14="http://schemas.microsoft.com/office/powerpoint/2010/main" val="19928057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6C047A-83BB-FF26-C810-8F732ACEA570}"/>
              </a:ext>
            </a:extLst>
          </p:cNvPr>
          <p:cNvSpPr>
            <a:spLocks noGrp="1"/>
          </p:cNvSpPr>
          <p:nvPr>
            <p:ph type="title"/>
          </p:nvPr>
        </p:nvSpPr>
        <p:spPr/>
        <p:txBody>
          <a:bodyPr/>
          <a:lstStyle/>
          <a:p>
            <a:pPr algn="ctr"/>
            <a:r>
              <a:rPr lang="en-US" dirty="0"/>
              <a:t>Safe Food Handling </a:t>
            </a:r>
            <a:br>
              <a:rPr lang="en-US" dirty="0"/>
            </a:br>
            <a:r>
              <a:rPr lang="en-US" dirty="0"/>
              <a:t>and Preparation </a:t>
            </a:r>
            <a:r>
              <a:rPr lang="en-US" sz="2400" i="1" dirty="0"/>
              <a:t>(3 of 3)</a:t>
            </a:r>
          </a:p>
        </p:txBody>
      </p:sp>
      <p:sp>
        <p:nvSpPr>
          <p:cNvPr id="3" name="Content Placeholder 2">
            <a:extLst>
              <a:ext uri="{FF2B5EF4-FFF2-40B4-BE49-F238E27FC236}">
                <a16:creationId xmlns:a16="http://schemas.microsoft.com/office/drawing/2014/main" id="{B260FBCF-CA5A-D3BA-B79A-3B47826D3113}"/>
              </a:ext>
            </a:extLst>
          </p:cNvPr>
          <p:cNvSpPr>
            <a:spLocks noGrp="1"/>
          </p:cNvSpPr>
          <p:nvPr>
            <p:ph idx="1"/>
          </p:nvPr>
        </p:nvSpPr>
        <p:spPr/>
        <p:txBody>
          <a:bodyPr vert="horz" lIns="91440" tIns="45720" rIns="91440" bIns="45720" rtlCol="0" anchor="t">
            <a:noAutofit/>
          </a:bodyPr>
          <a:lstStyle/>
          <a:p>
            <a:pPr marL="514350" indent="-514350">
              <a:buFont typeface="+mj-lt"/>
              <a:buAutoNum type="arabicPeriod" startAt="3"/>
            </a:pPr>
            <a:r>
              <a:rPr lang="en-US" sz="2600" dirty="0">
                <a:cs typeface="Arial"/>
              </a:rPr>
              <a:t>Cook</a:t>
            </a:r>
            <a:endParaRPr lang="en-US" sz="2600" dirty="0"/>
          </a:p>
          <a:p>
            <a:pPr marL="520700" lvl="1" indent="0">
              <a:buNone/>
            </a:pPr>
            <a:r>
              <a:rPr lang="en-US" sz="2600" dirty="0">
                <a:solidFill>
                  <a:schemeClr val="tx1"/>
                </a:solidFill>
                <a:cs typeface="Arial"/>
              </a:rPr>
              <a:t>Cook foods to the proper temperature to kill known pathogens. Serve food immediately, or make sure to keep cooked foods above 140</a:t>
            </a:r>
            <a:r>
              <a:rPr lang="en-US" sz="2600" dirty="0">
                <a:effectLst/>
              </a:rPr>
              <a:t>°</a:t>
            </a:r>
            <a:r>
              <a:rPr lang="en-US" sz="2000" dirty="0">
                <a:effectLst/>
                <a:latin typeface="Helvetica LT Std Light" panose="020B0403020202020204" pitchFamily="34" charset="0"/>
              </a:rPr>
              <a:t> </a:t>
            </a:r>
          </a:p>
          <a:p>
            <a:pPr marL="520700" lvl="1" indent="0">
              <a:buNone/>
            </a:pPr>
            <a:r>
              <a:rPr lang="en-US" sz="2600" dirty="0">
                <a:solidFill>
                  <a:schemeClr val="tx1"/>
                </a:solidFill>
                <a:cs typeface="Arial"/>
              </a:rPr>
              <a:t>Fahrenheit if not being eaten right away.</a:t>
            </a:r>
          </a:p>
          <a:p>
            <a:pPr marL="514350" indent="-514350">
              <a:buFont typeface="+mj-lt"/>
              <a:buAutoNum type="arabicPeriod" startAt="3"/>
            </a:pPr>
            <a:r>
              <a:rPr lang="en-US" sz="2600" dirty="0">
                <a:cs typeface="Arial"/>
              </a:rPr>
              <a:t>Chill</a:t>
            </a:r>
          </a:p>
          <a:p>
            <a:pPr marL="520700" lvl="1" indent="0">
              <a:buNone/>
            </a:pPr>
            <a:r>
              <a:rPr lang="en-US" sz="2600" dirty="0">
                <a:solidFill>
                  <a:schemeClr val="tx1"/>
                </a:solidFill>
                <a:cs typeface="Arial"/>
              </a:rPr>
              <a:t>As soon as you are done eating, place all leftover foods in the refrigerator. Foods that require refrigeration should not be left out at room temperature for more than two hours to decrease the risk of bacteria growth.</a:t>
            </a:r>
            <a:endParaRPr lang="en-US" sz="2600" i="1" dirty="0">
              <a:solidFill>
                <a:schemeClr val="tx1"/>
              </a:solidFill>
              <a:cs typeface="Arial"/>
            </a:endParaRPr>
          </a:p>
        </p:txBody>
      </p:sp>
    </p:spTree>
    <p:extLst>
      <p:ext uri="{BB962C8B-B14F-4D97-AF65-F5344CB8AC3E}">
        <p14:creationId xmlns:p14="http://schemas.microsoft.com/office/powerpoint/2010/main" val="23770463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B0C688-1B37-CEDD-2A9B-279B3949E3B6}"/>
              </a:ext>
            </a:extLst>
          </p:cNvPr>
          <p:cNvSpPr>
            <a:spLocks noGrp="1"/>
          </p:cNvSpPr>
          <p:nvPr>
            <p:ph type="title"/>
          </p:nvPr>
        </p:nvSpPr>
        <p:spPr/>
        <p:txBody>
          <a:bodyPr/>
          <a:lstStyle/>
          <a:p>
            <a:pPr algn="ctr"/>
            <a:r>
              <a:rPr lang="en-US" dirty="0"/>
              <a:t>Food Additives</a:t>
            </a:r>
            <a:br>
              <a:rPr lang="en-US" dirty="0"/>
            </a:br>
            <a:r>
              <a:rPr lang="en-US" dirty="0"/>
              <a:t>and Preservatives </a:t>
            </a:r>
            <a:endParaRPr lang="en-US" sz="2400" i="1" dirty="0"/>
          </a:p>
        </p:txBody>
      </p:sp>
      <p:sp>
        <p:nvSpPr>
          <p:cNvPr id="3" name="Content Placeholder 2">
            <a:extLst>
              <a:ext uri="{FF2B5EF4-FFF2-40B4-BE49-F238E27FC236}">
                <a16:creationId xmlns:a16="http://schemas.microsoft.com/office/drawing/2014/main" id="{EDF44134-5CEC-A306-20AA-DCCAA8AD15DF}"/>
              </a:ext>
            </a:extLst>
          </p:cNvPr>
          <p:cNvSpPr>
            <a:spLocks noGrp="1"/>
          </p:cNvSpPr>
          <p:nvPr>
            <p:ph idx="1"/>
          </p:nvPr>
        </p:nvSpPr>
        <p:spPr/>
        <p:txBody>
          <a:bodyPr vert="horz" lIns="91440" tIns="45720" rIns="91440" bIns="45720" rtlCol="0" anchor="t">
            <a:normAutofit/>
          </a:bodyPr>
          <a:lstStyle/>
          <a:p>
            <a:r>
              <a:rPr lang="en-US" b="1" dirty="0">
                <a:cs typeface="Arial"/>
              </a:rPr>
              <a:t>Food additives</a:t>
            </a:r>
            <a:r>
              <a:rPr lang="en-US" dirty="0">
                <a:cs typeface="Arial"/>
              </a:rPr>
              <a:t> are substances added to food to</a:t>
            </a:r>
            <a:endParaRPr lang="en-US" dirty="0"/>
          </a:p>
          <a:p>
            <a:pPr lvl="1"/>
            <a:r>
              <a:rPr lang="en-US" sz="2800" dirty="0">
                <a:solidFill>
                  <a:schemeClr val="tx1"/>
                </a:solidFill>
                <a:cs typeface="Arial"/>
              </a:rPr>
              <a:t>improve freshness;</a:t>
            </a:r>
          </a:p>
          <a:p>
            <a:pPr lvl="1"/>
            <a:r>
              <a:rPr lang="en-US" sz="2800" dirty="0">
                <a:solidFill>
                  <a:schemeClr val="tx1"/>
                </a:solidFill>
                <a:cs typeface="Arial"/>
              </a:rPr>
              <a:t>add nutrition; and</a:t>
            </a:r>
          </a:p>
          <a:p>
            <a:pPr lvl="1"/>
            <a:r>
              <a:rPr lang="en-US" sz="2800" dirty="0">
                <a:solidFill>
                  <a:schemeClr val="tx1"/>
                </a:solidFill>
                <a:cs typeface="Arial"/>
              </a:rPr>
              <a:t>improve taste, texture, or appearance</a:t>
            </a:r>
          </a:p>
          <a:p>
            <a:r>
              <a:rPr lang="en-US" dirty="0">
                <a:solidFill>
                  <a:schemeClr val="tx1"/>
                </a:solidFill>
                <a:cs typeface="Arial"/>
              </a:rPr>
              <a:t>Additives that are designed to keep food from spoiling are called </a:t>
            </a:r>
            <a:r>
              <a:rPr lang="en-US" b="1" dirty="0">
                <a:solidFill>
                  <a:schemeClr val="tx1"/>
                </a:solidFill>
                <a:cs typeface="Arial"/>
              </a:rPr>
              <a:t>preservatives</a:t>
            </a:r>
            <a:r>
              <a:rPr lang="en-US" dirty="0">
                <a:solidFill>
                  <a:schemeClr val="tx1"/>
                </a:solidFill>
                <a:cs typeface="Arial"/>
              </a:rPr>
              <a:t>.</a:t>
            </a:r>
          </a:p>
          <a:p>
            <a:pPr lvl="1"/>
            <a:r>
              <a:rPr lang="en-US" sz="2800" dirty="0">
                <a:solidFill>
                  <a:schemeClr val="tx1"/>
                </a:solidFill>
                <a:cs typeface="Arial"/>
              </a:rPr>
              <a:t>Some preservatives contain chemicals like nitrates, nitrites, and sulfites, which may be dangerous to your health.</a:t>
            </a:r>
            <a:endParaRPr lang="en-US" sz="2800" dirty="0">
              <a:solidFill>
                <a:schemeClr val="tx1"/>
              </a:solidFill>
            </a:endParaRPr>
          </a:p>
        </p:txBody>
      </p:sp>
    </p:spTree>
    <p:extLst>
      <p:ext uri="{BB962C8B-B14F-4D97-AF65-F5344CB8AC3E}">
        <p14:creationId xmlns:p14="http://schemas.microsoft.com/office/powerpoint/2010/main" val="4413783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DB1DC-B14E-593F-B07C-9073FEEEC541}"/>
              </a:ext>
            </a:extLst>
          </p:cNvPr>
          <p:cNvSpPr>
            <a:spLocks noGrp="1"/>
          </p:cNvSpPr>
          <p:nvPr>
            <p:ph type="title"/>
          </p:nvPr>
        </p:nvSpPr>
        <p:spPr/>
        <p:txBody>
          <a:bodyPr>
            <a:normAutofit/>
          </a:bodyPr>
          <a:lstStyle/>
          <a:p>
            <a:pPr algn="ctr"/>
            <a:r>
              <a:rPr lang="en-US" dirty="0"/>
              <a:t>Pesticides</a:t>
            </a:r>
            <a:br>
              <a:rPr lang="en-US" dirty="0"/>
            </a:br>
            <a:r>
              <a:rPr lang="en-US" dirty="0"/>
              <a:t>and Organic Foods</a:t>
            </a:r>
          </a:p>
        </p:txBody>
      </p:sp>
      <p:sp>
        <p:nvSpPr>
          <p:cNvPr id="3" name="Content Placeholder 2">
            <a:extLst>
              <a:ext uri="{FF2B5EF4-FFF2-40B4-BE49-F238E27FC236}">
                <a16:creationId xmlns:a16="http://schemas.microsoft.com/office/drawing/2014/main" id="{ECAC2FC2-A68F-AE98-081A-5A29366990C8}"/>
              </a:ext>
            </a:extLst>
          </p:cNvPr>
          <p:cNvSpPr>
            <a:spLocks noGrp="1"/>
          </p:cNvSpPr>
          <p:nvPr>
            <p:ph idx="1"/>
          </p:nvPr>
        </p:nvSpPr>
        <p:spPr/>
        <p:txBody>
          <a:bodyPr vert="horz" lIns="91440" tIns="45720" rIns="91440" bIns="45720" rtlCol="0" anchor="t">
            <a:normAutofit/>
          </a:bodyPr>
          <a:lstStyle/>
          <a:p>
            <a:r>
              <a:rPr lang="en-US" b="1" dirty="0">
                <a:cs typeface="Arial"/>
              </a:rPr>
              <a:t>Pesticides</a:t>
            </a:r>
            <a:r>
              <a:rPr lang="en-US" dirty="0">
                <a:cs typeface="Arial"/>
              </a:rPr>
              <a:t> are chemicals used to protect a crop from insects, weeds, and infections.</a:t>
            </a:r>
            <a:endParaRPr lang="en-US" dirty="0">
              <a:solidFill>
                <a:srgbClr val="404000"/>
              </a:solidFill>
              <a:cs typeface="Arial"/>
            </a:endParaRPr>
          </a:p>
          <a:p>
            <a:pPr lvl="1"/>
            <a:r>
              <a:rPr lang="en-US" sz="2800" dirty="0">
                <a:solidFill>
                  <a:srgbClr val="404000"/>
                </a:solidFill>
                <a:cs typeface="Arial"/>
              </a:rPr>
              <a:t>Some foods are more likely to absorb chemicals than others.</a:t>
            </a:r>
          </a:p>
          <a:p>
            <a:r>
              <a:rPr lang="en-US" b="1" dirty="0">
                <a:solidFill>
                  <a:schemeClr val="tx1"/>
                </a:solidFill>
                <a:cs typeface="Arial"/>
              </a:rPr>
              <a:t>Organic foods</a:t>
            </a:r>
            <a:r>
              <a:rPr lang="en-US" dirty="0">
                <a:solidFill>
                  <a:schemeClr val="tx1"/>
                </a:solidFill>
                <a:cs typeface="Arial"/>
              </a:rPr>
              <a:t> are grown without chemical pesticides and contain no synthetic ingredients, bioengineering, or radiation.</a:t>
            </a:r>
            <a:endParaRPr lang="en-US" sz="2800" dirty="0">
              <a:solidFill>
                <a:schemeClr val="tx1"/>
              </a:solidFill>
              <a:cs typeface="Arial"/>
            </a:endParaRPr>
          </a:p>
        </p:txBody>
      </p:sp>
    </p:spTree>
    <p:extLst>
      <p:ext uri="{BB962C8B-B14F-4D97-AF65-F5344CB8AC3E}">
        <p14:creationId xmlns:p14="http://schemas.microsoft.com/office/powerpoint/2010/main" val="3286902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48F33-E2BD-8955-824C-A61E9ACC7D01}"/>
              </a:ext>
            </a:extLst>
          </p:cNvPr>
          <p:cNvSpPr>
            <a:spLocks noGrp="1"/>
          </p:cNvSpPr>
          <p:nvPr>
            <p:ph type="title"/>
          </p:nvPr>
        </p:nvSpPr>
        <p:spPr/>
        <p:txBody>
          <a:bodyPr/>
          <a:lstStyle/>
          <a:p>
            <a:pPr algn="ctr"/>
            <a:r>
              <a:rPr lang="en-US" dirty="0"/>
              <a:t>Skill-Building Challenge</a:t>
            </a:r>
          </a:p>
        </p:txBody>
      </p:sp>
      <p:sp>
        <p:nvSpPr>
          <p:cNvPr id="3" name="Content Placeholder 2">
            <a:extLst>
              <a:ext uri="{FF2B5EF4-FFF2-40B4-BE49-F238E27FC236}">
                <a16:creationId xmlns:a16="http://schemas.microsoft.com/office/drawing/2014/main" id="{A192B43B-8C04-8EA6-8FE2-DBC18009C941}"/>
              </a:ext>
            </a:extLst>
          </p:cNvPr>
          <p:cNvSpPr>
            <a:spLocks noGrp="1"/>
          </p:cNvSpPr>
          <p:nvPr>
            <p:ph idx="1"/>
          </p:nvPr>
        </p:nvSpPr>
        <p:spPr/>
        <p:txBody>
          <a:bodyPr vert="horz" lIns="91440" tIns="45720" rIns="91440" bIns="45720" rtlCol="0" anchor="t">
            <a:normAutofit/>
          </a:bodyPr>
          <a:lstStyle/>
          <a:p>
            <a:r>
              <a:rPr lang="en-US" dirty="0">
                <a:cs typeface="Arial"/>
              </a:rPr>
              <a:t>Select a topic or an issue from this lesson to help you practice your advocacy skills.</a:t>
            </a:r>
          </a:p>
          <a:p>
            <a:r>
              <a:rPr lang="en-US" dirty="0">
                <a:cs typeface="Arial"/>
              </a:rPr>
              <a:t>The topic or issue must be one that affects you, your school, or your community.</a:t>
            </a:r>
          </a:p>
          <a:p>
            <a:r>
              <a:rPr lang="en-US" dirty="0">
                <a:cs typeface="Arial"/>
              </a:rPr>
              <a:t>Use the steps to community advocacy to develop a campaign for your chosen topic or issue.</a:t>
            </a:r>
          </a:p>
        </p:txBody>
      </p:sp>
    </p:spTree>
    <p:extLst>
      <p:ext uri="{BB962C8B-B14F-4D97-AF65-F5344CB8AC3E}">
        <p14:creationId xmlns:p14="http://schemas.microsoft.com/office/powerpoint/2010/main" val="16315820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B0711-5F9E-414D-82E6-956438BC4BDB}"/>
              </a:ext>
            </a:extLst>
          </p:cNvPr>
          <p:cNvSpPr>
            <a:spLocks noGrp="1"/>
          </p:cNvSpPr>
          <p:nvPr>
            <p:ph type="title"/>
          </p:nvPr>
        </p:nvSpPr>
        <p:spPr/>
        <p:txBody>
          <a:bodyPr/>
          <a:lstStyle/>
          <a:p>
            <a:r>
              <a:rPr lang="en-US" dirty="0"/>
              <a:t>Write About It</a:t>
            </a:r>
          </a:p>
        </p:txBody>
      </p:sp>
      <p:sp>
        <p:nvSpPr>
          <p:cNvPr id="3" name="Content Placeholder 2">
            <a:extLst>
              <a:ext uri="{FF2B5EF4-FFF2-40B4-BE49-F238E27FC236}">
                <a16:creationId xmlns:a16="http://schemas.microsoft.com/office/drawing/2014/main" id="{CF960B38-CE66-89E9-091C-BB3EF290D0B9}"/>
              </a:ext>
            </a:extLst>
          </p:cNvPr>
          <p:cNvSpPr>
            <a:spLocks noGrp="1"/>
          </p:cNvSpPr>
          <p:nvPr>
            <p:ph idx="1"/>
          </p:nvPr>
        </p:nvSpPr>
        <p:spPr/>
        <p:txBody>
          <a:bodyPr vert="horz" lIns="91440" tIns="45720" rIns="91440" bIns="45720" rtlCol="0" anchor="t">
            <a:normAutofit/>
          </a:bodyPr>
          <a:lstStyle/>
          <a:p>
            <a:pPr>
              <a:buFont typeface="Arial,Sans-Serif" panose="020B0604020202020204" pitchFamily="34" charset="0"/>
            </a:pPr>
            <a:r>
              <a:rPr lang="en-US" dirty="0">
                <a:ea typeface="+mn-lt"/>
                <a:cs typeface="+mn-lt"/>
              </a:rPr>
              <a:t>How does the location of where a person lives influence food supply?</a:t>
            </a:r>
            <a:endParaRPr lang="en-US" dirty="0">
              <a:cs typeface="Arial"/>
            </a:endParaRPr>
          </a:p>
          <a:p>
            <a:pPr>
              <a:buFont typeface="Arial,Sans-Serif" panose="020B0604020202020204" pitchFamily="34" charset="0"/>
              <a:buChar char="•"/>
            </a:pPr>
            <a:r>
              <a:rPr lang="en-US" dirty="0">
                <a:cs typeface="Arial"/>
              </a:rPr>
              <a:t>What social and environmental factors make it more challenging to eat a healthy diet?</a:t>
            </a:r>
          </a:p>
        </p:txBody>
      </p:sp>
    </p:spTree>
    <p:extLst>
      <p:ext uri="{BB962C8B-B14F-4D97-AF65-F5344CB8AC3E}">
        <p14:creationId xmlns:p14="http://schemas.microsoft.com/office/powerpoint/2010/main" val="34260449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BE390-AACD-958D-8B14-3F2DAB91ACA8}"/>
              </a:ext>
            </a:extLst>
          </p:cNvPr>
          <p:cNvSpPr>
            <a:spLocks noGrp="1"/>
          </p:cNvSpPr>
          <p:nvPr>
            <p:ph type="title"/>
          </p:nvPr>
        </p:nvSpPr>
        <p:spPr/>
        <p:txBody>
          <a:bodyPr/>
          <a:lstStyle/>
          <a:p>
            <a:r>
              <a:rPr lang="en-US" dirty="0"/>
              <a:t>Can you . . .  </a:t>
            </a:r>
            <a:endParaRPr lang="en-US" sz="2400" i="1" dirty="0"/>
          </a:p>
        </p:txBody>
      </p:sp>
      <p:sp>
        <p:nvSpPr>
          <p:cNvPr id="3" name="Content Placeholder 2">
            <a:extLst>
              <a:ext uri="{FF2B5EF4-FFF2-40B4-BE49-F238E27FC236}">
                <a16:creationId xmlns:a16="http://schemas.microsoft.com/office/drawing/2014/main" id="{0146B1E4-F71B-9966-0D75-82BEDFFB6556}"/>
              </a:ext>
            </a:extLst>
          </p:cNvPr>
          <p:cNvSpPr>
            <a:spLocks noGrp="1"/>
          </p:cNvSpPr>
          <p:nvPr>
            <p:ph idx="1"/>
          </p:nvPr>
        </p:nvSpPr>
        <p:spPr/>
        <p:txBody>
          <a:bodyPr vert="horz" lIns="91440" tIns="45720" rIns="91440" bIns="45720" rtlCol="0" anchor="t">
            <a:normAutofit/>
          </a:bodyPr>
          <a:lstStyle/>
          <a:p>
            <a:r>
              <a:rPr lang="en-US" dirty="0">
                <a:cs typeface="Arial"/>
              </a:rPr>
              <a:t>Explain influences on food insecurity?</a:t>
            </a:r>
          </a:p>
          <a:p>
            <a:r>
              <a:rPr lang="en-US" dirty="0">
                <a:cs typeface="Arial"/>
              </a:rPr>
              <a:t>Describe the food chain and identify ways that foods become contaminated?</a:t>
            </a:r>
          </a:p>
          <a:p>
            <a:r>
              <a:rPr lang="en-US" dirty="0">
                <a:cs typeface="Arial"/>
              </a:rPr>
              <a:t>Explain the four steps to food safety?</a:t>
            </a:r>
          </a:p>
          <a:p>
            <a:r>
              <a:rPr lang="en-US" dirty="0">
                <a:cs typeface="Arial"/>
              </a:rPr>
              <a:t>Practice advocating for food access and food safety?</a:t>
            </a:r>
          </a:p>
        </p:txBody>
      </p:sp>
    </p:spTree>
    <p:extLst>
      <p:ext uri="{BB962C8B-B14F-4D97-AF65-F5344CB8AC3E}">
        <p14:creationId xmlns:p14="http://schemas.microsoft.com/office/powerpoint/2010/main" val="1680724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A02C2C-94E4-20C1-00BA-846BF69392B9}"/>
              </a:ext>
            </a:extLst>
          </p:cNvPr>
          <p:cNvSpPr>
            <a:spLocks noGrp="1"/>
          </p:cNvSpPr>
          <p:nvPr>
            <p:ph type="title"/>
          </p:nvPr>
        </p:nvSpPr>
        <p:spPr/>
        <p:txBody>
          <a:bodyPr/>
          <a:lstStyle/>
          <a:p>
            <a:pPr algn="ctr"/>
            <a:r>
              <a:rPr lang="en-US" dirty="0"/>
              <a:t>Does Everyone Have Access to Enough Food?</a:t>
            </a:r>
          </a:p>
        </p:txBody>
      </p:sp>
      <p:sp>
        <p:nvSpPr>
          <p:cNvPr id="3" name="Content Placeholder 2">
            <a:extLst>
              <a:ext uri="{FF2B5EF4-FFF2-40B4-BE49-F238E27FC236}">
                <a16:creationId xmlns:a16="http://schemas.microsoft.com/office/drawing/2014/main" id="{C7EB8587-9210-38B4-27CD-C1B815DCB617}"/>
              </a:ext>
            </a:extLst>
          </p:cNvPr>
          <p:cNvSpPr>
            <a:spLocks noGrp="1"/>
          </p:cNvSpPr>
          <p:nvPr>
            <p:ph idx="1"/>
          </p:nvPr>
        </p:nvSpPr>
        <p:spPr/>
        <p:txBody>
          <a:bodyPr vert="horz" lIns="91440" tIns="45720" rIns="91440" bIns="45720" rtlCol="0" anchor="t">
            <a:noAutofit/>
          </a:bodyPr>
          <a:lstStyle/>
          <a:p>
            <a:r>
              <a:rPr lang="en-US" dirty="0">
                <a:cs typeface="Arial"/>
              </a:rPr>
              <a:t>It is estimated that about one in every eight people in the United States is food insecure.</a:t>
            </a:r>
          </a:p>
          <a:p>
            <a:r>
              <a:rPr lang="en-US" dirty="0">
                <a:solidFill>
                  <a:srgbClr val="404000"/>
                </a:solidFill>
                <a:cs typeface="Arial"/>
              </a:rPr>
              <a:t>Food insecurity refers to not having enough food to support an active, healthy life.</a:t>
            </a:r>
          </a:p>
          <a:p>
            <a:r>
              <a:rPr lang="en-US" dirty="0">
                <a:solidFill>
                  <a:srgbClr val="404000"/>
                </a:solidFill>
                <a:cs typeface="Arial"/>
              </a:rPr>
              <a:t>People may be food insecure because they</a:t>
            </a:r>
          </a:p>
          <a:p>
            <a:pPr lvl="1"/>
            <a:r>
              <a:rPr lang="en-US" sz="2800" dirty="0">
                <a:solidFill>
                  <a:srgbClr val="404000"/>
                </a:solidFill>
                <a:cs typeface="Arial"/>
              </a:rPr>
              <a:t>don’t have enough money,</a:t>
            </a:r>
          </a:p>
          <a:p>
            <a:pPr lvl="1"/>
            <a:r>
              <a:rPr lang="en-US" sz="2800" dirty="0">
                <a:solidFill>
                  <a:srgbClr val="404000"/>
                </a:solidFill>
                <a:cs typeface="Arial"/>
              </a:rPr>
              <a:t>can’t get food supplies because they lack transportation, or</a:t>
            </a:r>
          </a:p>
          <a:p>
            <a:pPr lvl="1"/>
            <a:r>
              <a:rPr lang="en-US" sz="2800" dirty="0">
                <a:solidFill>
                  <a:srgbClr val="404000"/>
                </a:solidFill>
                <a:cs typeface="Arial"/>
              </a:rPr>
              <a:t>can’t move independently and must depend on others.</a:t>
            </a:r>
          </a:p>
        </p:txBody>
      </p:sp>
    </p:spTree>
    <p:extLst>
      <p:ext uri="{BB962C8B-B14F-4D97-AF65-F5344CB8AC3E}">
        <p14:creationId xmlns:p14="http://schemas.microsoft.com/office/powerpoint/2010/main" val="19131507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9816A7-D9C6-4C72-1242-8AB6E342C503}"/>
              </a:ext>
            </a:extLst>
          </p:cNvPr>
          <p:cNvSpPr>
            <a:spLocks noGrp="1"/>
          </p:cNvSpPr>
          <p:nvPr>
            <p:ph type="title"/>
          </p:nvPr>
        </p:nvSpPr>
        <p:spPr/>
        <p:txBody>
          <a:bodyPr/>
          <a:lstStyle/>
          <a:p>
            <a:pPr algn="ctr"/>
            <a:r>
              <a:rPr lang="en-US" dirty="0"/>
              <a:t>Free Breakfast</a:t>
            </a:r>
            <a:br>
              <a:rPr lang="en-US" dirty="0"/>
            </a:br>
            <a:r>
              <a:rPr lang="en-US" dirty="0"/>
              <a:t>and Lunch Programs</a:t>
            </a:r>
          </a:p>
        </p:txBody>
      </p:sp>
      <p:sp>
        <p:nvSpPr>
          <p:cNvPr id="3" name="Content Placeholder 2">
            <a:extLst>
              <a:ext uri="{FF2B5EF4-FFF2-40B4-BE49-F238E27FC236}">
                <a16:creationId xmlns:a16="http://schemas.microsoft.com/office/drawing/2014/main" id="{36AF4159-8467-3395-7A89-0743314C9613}"/>
              </a:ext>
            </a:extLst>
          </p:cNvPr>
          <p:cNvSpPr>
            <a:spLocks noGrp="1"/>
          </p:cNvSpPr>
          <p:nvPr>
            <p:ph idx="1"/>
          </p:nvPr>
        </p:nvSpPr>
        <p:spPr/>
        <p:txBody>
          <a:bodyPr vert="horz" lIns="91440" tIns="45720" rIns="91440" bIns="45720" rtlCol="0" anchor="t">
            <a:normAutofit/>
          </a:bodyPr>
          <a:lstStyle/>
          <a:p>
            <a:r>
              <a:rPr lang="en-US" dirty="0">
                <a:cs typeface="Arial"/>
              </a:rPr>
              <a:t>Someone who is food insecure is likely to suffer from </a:t>
            </a:r>
            <a:r>
              <a:rPr lang="en-US" b="1" dirty="0">
                <a:cs typeface="Arial"/>
              </a:rPr>
              <a:t>malnutrition</a:t>
            </a:r>
            <a:r>
              <a:rPr lang="en-US" dirty="0">
                <a:cs typeface="Arial"/>
              </a:rPr>
              <a:t>, which is inadequate or unbalanced nutrition. </a:t>
            </a:r>
          </a:p>
          <a:p>
            <a:r>
              <a:rPr lang="en-US" dirty="0">
                <a:cs typeface="Arial"/>
              </a:rPr>
              <a:t>Free breakfast and lunch programs in schools help fight food insecurity in many communities.</a:t>
            </a:r>
          </a:p>
          <a:p>
            <a:r>
              <a:rPr lang="en-US" dirty="0">
                <a:cs typeface="Arial"/>
              </a:rPr>
              <a:t>For some students, a meal at school is the only balanced, hot meal they have all day.</a:t>
            </a:r>
            <a:endParaRPr lang="en-US" dirty="0"/>
          </a:p>
        </p:txBody>
      </p:sp>
    </p:spTree>
    <p:extLst>
      <p:ext uri="{BB962C8B-B14F-4D97-AF65-F5344CB8AC3E}">
        <p14:creationId xmlns:p14="http://schemas.microsoft.com/office/powerpoint/2010/main" val="16513531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8FD2D7-974A-DA15-0EA9-32494F1A33CC}"/>
              </a:ext>
            </a:extLst>
          </p:cNvPr>
          <p:cNvSpPr>
            <a:spLocks noGrp="1"/>
          </p:cNvSpPr>
          <p:nvPr>
            <p:ph type="title"/>
          </p:nvPr>
        </p:nvSpPr>
        <p:spPr/>
        <p:txBody>
          <a:bodyPr/>
          <a:lstStyle/>
          <a:p>
            <a:pPr algn="ctr"/>
            <a:r>
              <a:rPr lang="en-US" dirty="0"/>
              <a:t>Food Safety</a:t>
            </a:r>
          </a:p>
        </p:txBody>
      </p:sp>
      <p:sp>
        <p:nvSpPr>
          <p:cNvPr id="3" name="Content Placeholder 2">
            <a:extLst>
              <a:ext uri="{FF2B5EF4-FFF2-40B4-BE49-F238E27FC236}">
                <a16:creationId xmlns:a16="http://schemas.microsoft.com/office/drawing/2014/main" id="{272EB283-7BFE-D820-AF73-CDE7A6313A3A}"/>
              </a:ext>
            </a:extLst>
          </p:cNvPr>
          <p:cNvSpPr>
            <a:spLocks noGrp="1"/>
          </p:cNvSpPr>
          <p:nvPr>
            <p:ph idx="1"/>
          </p:nvPr>
        </p:nvSpPr>
        <p:spPr/>
        <p:txBody>
          <a:bodyPr vert="horz" lIns="91440" tIns="45720" rIns="91440" bIns="45720" rtlCol="0" anchor="t">
            <a:normAutofit/>
          </a:bodyPr>
          <a:lstStyle/>
          <a:p>
            <a:r>
              <a:rPr lang="en-US" dirty="0">
                <a:cs typeface="Arial"/>
              </a:rPr>
              <a:t>Even when you do have access to food, it isn’t always safe to eat.</a:t>
            </a:r>
          </a:p>
          <a:p>
            <a:r>
              <a:rPr lang="en-US" dirty="0">
                <a:cs typeface="Arial"/>
              </a:rPr>
              <a:t>Food can carry pathogens that cause foodborne illnesses.</a:t>
            </a:r>
          </a:p>
          <a:p>
            <a:r>
              <a:rPr lang="en-US" dirty="0">
                <a:solidFill>
                  <a:srgbClr val="404000"/>
                </a:solidFill>
                <a:cs typeface="Arial"/>
              </a:rPr>
              <a:t>Food goes through several steps before it gets to your plate. </a:t>
            </a:r>
          </a:p>
          <a:p>
            <a:r>
              <a:rPr lang="en-US" dirty="0">
                <a:solidFill>
                  <a:srgbClr val="404000"/>
                </a:solidFill>
                <a:cs typeface="Arial"/>
              </a:rPr>
              <a:t>These steps are called the </a:t>
            </a:r>
            <a:r>
              <a:rPr lang="en-US" b="1" dirty="0">
                <a:solidFill>
                  <a:srgbClr val="404000"/>
                </a:solidFill>
                <a:cs typeface="Arial"/>
              </a:rPr>
              <a:t>food chain</a:t>
            </a:r>
            <a:r>
              <a:rPr lang="en-US" dirty="0">
                <a:solidFill>
                  <a:srgbClr val="404000"/>
                </a:solidFill>
                <a:cs typeface="Arial"/>
              </a:rPr>
              <a:t>.</a:t>
            </a:r>
          </a:p>
          <a:p>
            <a:pPr lvl="1"/>
            <a:r>
              <a:rPr lang="en-US" sz="2800" dirty="0">
                <a:solidFill>
                  <a:schemeClr val="tx1"/>
                </a:solidFill>
                <a:cs typeface="Arial"/>
              </a:rPr>
              <a:t>Production, processing, distribution, and preparation of food</a:t>
            </a:r>
            <a:endParaRPr lang="en-US" sz="2800" dirty="0">
              <a:solidFill>
                <a:schemeClr val="tx1"/>
              </a:solidFill>
            </a:endParaRPr>
          </a:p>
        </p:txBody>
      </p:sp>
    </p:spTree>
    <p:extLst>
      <p:ext uri="{BB962C8B-B14F-4D97-AF65-F5344CB8AC3E}">
        <p14:creationId xmlns:p14="http://schemas.microsoft.com/office/powerpoint/2010/main" val="34895551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5C2356-68B3-F0C6-F65B-E64CF09AA3CA}"/>
              </a:ext>
            </a:extLst>
          </p:cNvPr>
          <p:cNvSpPr>
            <a:spLocks noGrp="1"/>
          </p:cNvSpPr>
          <p:nvPr>
            <p:ph type="title"/>
          </p:nvPr>
        </p:nvSpPr>
        <p:spPr/>
        <p:txBody>
          <a:bodyPr/>
          <a:lstStyle/>
          <a:p>
            <a:pPr algn="ctr"/>
            <a:r>
              <a:rPr lang="en-US" dirty="0"/>
              <a:t>The Food Chain</a:t>
            </a:r>
          </a:p>
        </p:txBody>
      </p:sp>
      <p:pic>
        <p:nvPicPr>
          <p:cNvPr id="5" name="Content Placeholder 4" descr="The links in the food chain are production, processing, distribution, and preparation">
            <a:extLst>
              <a:ext uri="{FF2B5EF4-FFF2-40B4-BE49-F238E27FC236}">
                <a16:creationId xmlns:a16="http://schemas.microsoft.com/office/drawing/2014/main" id="{FCE4B511-F735-26C8-403C-AF469107E379}"/>
              </a:ext>
            </a:extLst>
          </p:cNvPr>
          <p:cNvPicPr>
            <a:picLocks noGrp="1" noChangeAspect="1"/>
          </p:cNvPicPr>
          <p:nvPr>
            <p:ph idx="1"/>
          </p:nvPr>
        </p:nvPicPr>
        <p:blipFill>
          <a:blip r:embed="rId3"/>
          <a:stretch>
            <a:fillRect/>
          </a:stretch>
        </p:blipFill>
        <p:spPr>
          <a:xfrm>
            <a:off x="1634398" y="1690689"/>
            <a:ext cx="5875204" cy="3953477"/>
          </a:xfrm>
        </p:spPr>
      </p:pic>
    </p:spTree>
    <p:extLst>
      <p:ext uri="{BB962C8B-B14F-4D97-AF65-F5344CB8AC3E}">
        <p14:creationId xmlns:p14="http://schemas.microsoft.com/office/powerpoint/2010/main" val="36508701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6C14E-F502-7343-3831-9B3C3D1F1462}"/>
              </a:ext>
            </a:extLst>
          </p:cNvPr>
          <p:cNvSpPr>
            <a:spLocks noGrp="1"/>
          </p:cNvSpPr>
          <p:nvPr>
            <p:ph type="title"/>
          </p:nvPr>
        </p:nvSpPr>
        <p:spPr/>
        <p:txBody>
          <a:bodyPr/>
          <a:lstStyle/>
          <a:p>
            <a:pPr algn="ctr"/>
            <a:r>
              <a:rPr lang="en-US" dirty="0"/>
              <a:t>Safe Food Handling </a:t>
            </a:r>
            <a:br>
              <a:rPr lang="en-US" dirty="0"/>
            </a:br>
            <a:r>
              <a:rPr lang="en-US" dirty="0"/>
              <a:t>and Preparation </a:t>
            </a:r>
            <a:r>
              <a:rPr lang="en-US" sz="2400" i="1" dirty="0"/>
              <a:t>(1 of 3)</a:t>
            </a:r>
          </a:p>
        </p:txBody>
      </p:sp>
      <p:sp>
        <p:nvSpPr>
          <p:cNvPr id="3" name="Content Placeholder 2">
            <a:extLst>
              <a:ext uri="{FF2B5EF4-FFF2-40B4-BE49-F238E27FC236}">
                <a16:creationId xmlns:a16="http://schemas.microsoft.com/office/drawing/2014/main" id="{0AA078E3-6BB0-3E07-0956-9033518C94FD}"/>
              </a:ext>
            </a:extLst>
          </p:cNvPr>
          <p:cNvSpPr>
            <a:spLocks noGrp="1"/>
          </p:cNvSpPr>
          <p:nvPr>
            <p:ph idx="1"/>
          </p:nvPr>
        </p:nvSpPr>
        <p:spPr/>
        <p:txBody>
          <a:bodyPr vert="horz" lIns="91440" tIns="45720" rIns="91440" bIns="45720" rtlCol="0" anchor="t">
            <a:normAutofit/>
          </a:bodyPr>
          <a:lstStyle/>
          <a:p>
            <a:r>
              <a:rPr lang="en-US" dirty="0">
                <a:cs typeface="Arial"/>
              </a:rPr>
              <a:t>How you handle and prepare your foods will affect how likely they are to become contaminated.</a:t>
            </a:r>
          </a:p>
          <a:p>
            <a:r>
              <a:rPr lang="en-US" dirty="0">
                <a:cs typeface="Arial"/>
              </a:rPr>
              <a:t>The most important thing you can do when handling and preparing food is to follow the four steps to food safety.</a:t>
            </a:r>
            <a:endParaRPr lang="en-US" dirty="0"/>
          </a:p>
          <a:p>
            <a:pPr marL="914400" lvl="1" indent="-457200">
              <a:buFont typeface="+mj-lt"/>
              <a:buAutoNum type="arabicPeriod"/>
            </a:pPr>
            <a:r>
              <a:rPr lang="en-US" dirty="0">
                <a:solidFill>
                  <a:schemeClr val="tx1"/>
                </a:solidFill>
                <a:cs typeface="Arial"/>
              </a:rPr>
              <a:t>Clean</a:t>
            </a:r>
          </a:p>
          <a:p>
            <a:pPr marL="914400" lvl="1" indent="-457200">
              <a:buFont typeface="+mj-lt"/>
              <a:buAutoNum type="arabicPeriod"/>
            </a:pPr>
            <a:r>
              <a:rPr lang="en-US" dirty="0">
                <a:solidFill>
                  <a:schemeClr val="tx1"/>
                </a:solidFill>
                <a:cs typeface="Arial"/>
              </a:rPr>
              <a:t>Separate</a:t>
            </a:r>
          </a:p>
          <a:p>
            <a:pPr marL="914400" lvl="1" indent="-457200">
              <a:buFont typeface="+mj-lt"/>
              <a:buAutoNum type="arabicPeriod"/>
            </a:pPr>
            <a:r>
              <a:rPr lang="en-US" dirty="0">
                <a:solidFill>
                  <a:schemeClr val="tx1"/>
                </a:solidFill>
                <a:cs typeface="Arial"/>
              </a:rPr>
              <a:t>Cook</a:t>
            </a:r>
          </a:p>
          <a:p>
            <a:pPr marL="914400" lvl="1" indent="-457200">
              <a:buFont typeface="+mj-lt"/>
              <a:buAutoNum type="arabicPeriod"/>
            </a:pPr>
            <a:r>
              <a:rPr lang="en-US" dirty="0">
                <a:solidFill>
                  <a:schemeClr val="tx1"/>
                </a:solidFill>
                <a:cs typeface="Arial"/>
              </a:rPr>
              <a:t>Chill</a:t>
            </a:r>
          </a:p>
          <a:p>
            <a:pPr marL="457200" lvl="1" indent="0" algn="r">
              <a:buNone/>
            </a:pPr>
            <a:r>
              <a:rPr lang="en-US" sz="1400" i="1" dirty="0">
                <a:solidFill>
                  <a:schemeClr val="tx1"/>
                </a:solidFill>
                <a:latin typeface="Helvetica" pitchFamily="2" charset="0"/>
                <a:cs typeface="Arial"/>
              </a:rPr>
              <a:t>(continued)</a:t>
            </a:r>
          </a:p>
        </p:txBody>
      </p:sp>
    </p:spTree>
    <p:extLst>
      <p:ext uri="{BB962C8B-B14F-4D97-AF65-F5344CB8AC3E}">
        <p14:creationId xmlns:p14="http://schemas.microsoft.com/office/powerpoint/2010/main" val="41455345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C42A45-6B42-3758-D3B2-5FBB31041BE5}"/>
              </a:ext>
            </a:extLst>
          </p:cNvPr>
          <p:cNvSpPr>
            <a:spLocks noGrp="1"/>
          </p:cNvSpPr>
          <p:nvPr>
            <p:ph type="title"/>
          </p:nvPr>
        </p:nvSpPr>
        <p:spPr/>
        <p:txBody>
          <a:bodyPr/>
          <a:lstStyle/>
          <a:p>
            <a:pPr algn="ctr"/>
            <a:r>
              <a:rPr lang="en-US" dirty="0"/>
              <a:t>Safe Food Handling </a:t>
            </a:r>
            <a:br>
              <a:rPr lang="en-US" dirty="0"/>
            </a:br>
            <a:r>
              <a:rPr lang="en-US" dirty="0"/>
              <a:t>and Preparation </a:t>
            </a:r>
            <a:r>
              <a:rPr lang="en-US" sz="2400" i="1" dirty="0"/>
              <a:t>(2 of 3)</a:t>
            </a:r>
          </a:p>
        </p:txBody>
      </p:sp>
      <p:sp>
        <p:nvSpPr>
          <p:cNvPr id="3" name="Content Placeholder 2">
            <a:extLst>
              <a:ext uri="{FF2B5EF4-FFF2-40B4-BE49-F238E27FC236}">
                <a16:creationId xmlns:a16="http://schemas.microsoft.com/office/drawing/2014/main" id="{B3C1B29F-649A-CC4E-999D-CEF750B0C3E7}"/>
              </a:ext>
            </a:extLst>
          </p:cNvPr>
          <p:cNvSpPr>
            <a:spLocks noGrp="1"/>
          </p:cNvSpPr>
          <p:nvPr>
            <p:ph idx="1"/>
          </p:nvPr>
        </p:nvSpPr>
        <p:spPr/>
        <p:txBody>
          <a:bodyPr vert="horz" lIns="91440" tIns="45720" rIns="91440" bIns="45720" rtlCol="0" anchor="t">
            <a:normAutofit lnSpcReduction="10000"/>
          </a:bodyPr>
          <a:lstStyle/>
          <a:p>
            <a:pPr marL="514350" indent="-514350">
              <a:buAutoNum type="arabicPeriod"/>
            </a:pPr>
            <a:r>
              <a:rPr lang="en-US" dirty="0">
                <a:cs typeface="Arial" panose="020B0604020202020204"/>
              </a:rPr>
              <a:t>Clean</a:t>
            </a:r>
          </a:p>
          <a:p>
            <a:pPr marL="520700" lvl="1" indent="0">
              <a:buNone/>
            </a:pPr>
            <a:r>
              <a:rPr lang="en-US" sz="2800" dirty="0">
                <a:solidFill>
                  <a:schemeClr val="tx1"/>
                </a:solidFill>
                <a:cs typeface="Arial" panose="020B0604020202020204"/>
              </a:rPr>
              <a:t>Clean your hands. Clean all utensils, cutting boards, and surfaces. Wash fruits and vegetables. Clean all surfaces thoroughly when finished prepping food.</a:t>
            </a:r>
          </a:p>
          <a:p>
            <a:pPr marL="514350" indent="-514350">
              <a:buAutoNum type="arabicPeriod"/>
            </a:pPr>
            <a:r>
              <a:rPr lang="en-US" dirty="0">
                <a:cs typeface="Arial" panose="020B0604020202020204"/>
              </a:rPr>
              <a:t>Separate</a:t>
            </a:r>
          </a:p>
          <a:p>
            <a:pPr marL="520700" lvl="1" indent="0">
              <a:buNone/>
            </a:pPr>
            <a:r>
              <a:rPr lang="en-US" sz="2800" dirty="0">
                <a:solidFill>
                  <a:schemeClr val="tx1"/>
                </a:solidFill>
                <a:cs typeface="Arial" panose="020B0604020202020204"/>
              </a:rPr>
              <a:t>Separate produce from meats, eggs, and poultry. Use separate cutting boards for meat, eggs, and poultry.</a:t>
            </a:r>
          </a:p>
          <a:p>
            <a:pPr marL="457200" lvl="1" indent="0" algn="r">
              <a:buNone/>
            </a:pPr>
            <a:endParaRPr lang="en-US" sz="1400" i="1" dirty="0">
              <a:solidFill>
                <a:schemeClr val="tx1"/>
              </a:solidFill>
              <a:cs typeface="Arial" panose="020B0604020202020204"/>
            </a:endParaRPr>
          </a:p>
          <a:p>
            <a:pPr marL="457200" lvl="1" indent="0" algn="r">
              <a:buNone/>
            </a:pPr>
            <a:endParaRPr lang="en-US" sz="1400" i="1" dirty="0">
              <a:solidFill>
                <a:schemeClr val="tx1"/>
              </a:solidFill>
              <a:cs typeface="Arial" panose="020B0604020202020204"/>
            </a:endParaRPr>
          </a:p>
          <a:p>
            <a:pPr marL="457200" lvl="1" indent="0" algn="r">
              <a:buNone/>
            </a:pPr>
            <a:r>
              <a:rPr lang="en-US" sz="1400" i="1" dirty="0">
                <a:solidFill>
                  <a:schemeClr val="tx1"/>
                </a:solidFill>
                <a:latin typeface="Helvetica" pitchFamily="2" charset="0"/>
                <a:cs typeface="Arial" panose="020B0604020202020204"/>
              </a:rPr>
              <a:t>(continued)</a:t>
            </a:r>
          </a:p>
        </p:txBody>
      </p:sp>
    </p:spTree>
    <p:extLst>
      <p:ext uri="{BB962C8B-B14F-4D97-AF65-F5344CB8AC3E}">
        <p14:creationId xmlns:p14="http://schemas.microsoft.com/office/powerpoint/2010/main" val="3030044788"/>
      </p:ext>
    </p:extLst>
  </p:cSld>
  <p:clrMapOvr>
    <a:masterClrMapping/>
  </p:clrMapOvr>
</p:sld>
</file>

<file path=ppt/theme/theme1.xml><?xml version="1.0" encoding="utf-8"?>
<a:theme xmlns:a="http://schemas.openxmlformats.org/drawingml/2006/main" name="Office Theme">
  <a:themeElements>
    <a:clrScheme name="Custom 5">
      <a:dk1>
        <a:srgbClr val="3F403F"/>
      </a:dk1>
      <a:lt1>
        <a:srgbClr val="FFFFFF"/>
      </a:lt1>
      <a:dk2>
        <a:srgbClr val="404040"/>
      </a:dk2>
      <a:lt2>
        <a:srgbClr val="E7E6E6"/>
      </a:lt2>
      <a:accent1>
        <a:srgbClr val="B80D48"/>
      </a:accent1>
      <a:accent2>
        <a:srgbClr val="F29724"/>
      </a:accent2>
      <a:accent3>
        <a:srgbClr val="2B696C"/>
      </a:accent3>
      <a:accent4>
        <a:srgbClr val="404000"/>
      </a:accent4>
      <a:accent5>
        <a:srgbClr val="5B9BD5"/>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0" id="{B84D7211-432D-1C48-95AA-C31DA750D53E}" vid="{D511F074-A21B-604F-9477-BFEFE8A223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TotalTime>
  <Words>668</Words>
  <Application>Microsoft Office PowerPoint</Application>
  <PresentationFormat>On-screen Show (4:3)</PresentationFormat>
  <Paragraphs>68</Paragraphs>
  <Slides>13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Arial Black</vt:lpstr>
      <vt:lpstr>Arial,Sans-Serif</vt:lpstr>
      <vt:lpstr>Calibri</vt:lpstr>
      <vt:lpstr>Helvetica</vt:lpstr>
      <vt:lpstr>Helvetica LT Std Light</vt:lpstr>
      <vt:lpstr>Office Theme</vt:lpstr>
      <vt:lpstr>Food Access  and Safety</vt:lpstr>
      <vt:lpstr>Write About It</vt:lpstr>
      <vt:lpstr>Can you . . .  </vt:lpstr>
      <vt:lpstr>Does Everyone Have Access to Enough Food?</vt:lpstr>
      <vt:lpstr>Free Breakfast and Lunch Programs</vt:lpstr>
      <vt:lpstr>Food Safety</vt:lpstr>
      <vt:lpstr>The Food Chain</vt:lpstr>
      <vt:lpstr>Safe Food Handling  and Preparation (1 of 3)</vt:lpstr>
      <vt:lpstr>Safe Food Handling  and Preparation (2 of 3)</vt:lpstr>
      <vt:lpstr>Safe Food Handling  and Preparation (3 of 3)</vt:lpstr>
      <vt:lpstr>Food Additives and Preservatives </vt:lpstr>
      <vt:lpstr>Pesticides and Organic Foods</vt:lpstr>
      <vt:lpstr>Skill-Building Challenge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Managing Good Nutrition</dc:title>
  <dc:creator>Human Kinetics</dc:creator>
  <cp:lastModifiedBy>Derek Campbell</cp:lastModifiedBy>
  <cp:revision>301</cp:revision>
  <dcterms:created xsi:type="dcterms:W3CDTF">2020-04-29T19:38:00Z</dcterms:created>
  <dcterms:modified xsi:type="dcterms:W3CDTF">2022-12-02T06:50:46Z</dcterms:modified>
</cp:coreProperties>
</file>