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9"/>
  </p:notesMasterIdLst>
  <p:sldIdLst>
    <p:sldId id="257" r:id="rId2"/>
    <p:sldId id="337" r:id="rId3"/>
    <p:sldId id="334" r:id="rId4"/>
    <p:sldId id="381" r:id="rId5"/>
    <p:sldId id="338" r:id="rId6"/>
    <p:sldId id="373" r:id="rId7"/>
    <p:sldId id="374" r:id="rId8"/>
    <p:sldId id="382" r:id="rId9"/>
    <p:sldId id="365" r:id="rId10"/>
    <p:sldId id="383" r:id="rId11"/>
    <p:sldId id="384" r:id="rId12"/>
    <p:sldId id="385" r:id="rId13"/>
    <p:sldId id="386" r:id="rId14"/>
    <p:sldId id="387" r:id="rId15"/>
    <p:sldId id="388" r:id="rId16"/>
    <p:sldId id="380" r:id="rId17"/>
    <p:sldId id="3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B6EE96-B195-4823-2D63-315C982ED8B7}" v="858" dt="2022-06-03T21:06:15.601"/>
    <p1510:client id="{0E975F3D-D17C-9C09-AC40-E3073B3C6A2F}" v="1345" dt="2022-06-01T22:59:36.040"/>
    <p1510:client id="{14CD8D72-2C0E-B6EA-9F84-93C4F70EFE95}" v="308" dt="2022-05-24T21:33:20.661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272C600-89A4-66E4-5BFD-E589E861DB3D}" v="266" dt="2022-05-25T14:37:38.660"/>
    <p1510:client id="{26941114-D38A-1227-B2B6-3BB478BE53DB}" v="1596" dt="2022-06-06T15:32:16.869"/>
    <p1510:client id="{2D03B026-49C4-3631-DFF8-2B8B9771F340}" v="1586" dt="2022-06-02T21:03:50.071"/>
    <p1510:client id="{31A1B2DD-789A-4961-C53E-F99001ED6397}" v="1197" dt="2022-06-04T23:14:19.831"/>
    <p1510:client id="{4895E784-049E-6E1A-691B-981009B2B52A}" v="15" dt="2022-05-27T19:37:41.867"/>
    <p1510:client id="{49E0CD5E-5C57-5C4E-1C04-CAE5B489C538}" v="166" dt="2022-05-22T20:55:00.731"/>
    <p1510:client id="{561B6E78-3B36-FB72-E91D-FFC90CBA863C}" v="314" dt="2022-06-04T18:58:31.282"/>
    <p1510:client id="{587EBA0A-19C0-CF3A-5B74-93DBE206831B}" v="1" dt="2022-05-20T20:17:15.799"/>
    <p1510:client id="{639DE897-18E3-51E3-490C-AE62CAE20C1C}" v="2296" dt="2022-06-06T21:55:10.312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72F4EDCF-CBD6-53B8-28BC-BEAB3F6CF589}" v="923" dt="2022-06-03T21:45:34.441"/>
    <p1510:client id="{780BC665-C45A-E6EE-FAEA-57033778F0D2}" v="1" dt="2022-05-20T20:15:08.787"/>
    <p1510:client id="{7E686512-CA86-5AB9-DBDD-67F0909FFCC4}" v="828" dt="2022-05-23T20:44:21.167"/>
    <p1510:client id="{907EF992-BEC6-DB62-995A-4783911D4510}" v="1224" dt="2022-05-25T15:40:41.259"/>
    <p1510:client id="{A9193841-C052-6EE8-602D-4303276CDEF3}" v="203" dt="2022-06-05T18:56:20.476"/>
    <p1510:client id="{AD5E087A-00E7-9DC9-427D-3E0BE2870EC0}" v="383" dt="2022-06-01T20:15:38.143"/>
    <p1510:client id="{B475F694-7221-5B53-0103-518055A73BB5}" v="805" dt="2022-05-27T19:31:52.442"/>
    <p1510:client id="{B980DDB4-52B3-8585-C57F-3D58B6D45939}" v="281" dt="2022-05-22T21:33:39.491"/>
    <p1510:client id="{BA87F162-916C-9416-2988-A519C3187869}" v="402" dt="2022-05-20T21:37:53.952"/>
    <p1510:client id="{C1B36582-FC03-7058-4FE4-B69F32D7DDB3}" v="570" dt="2022-06-02T19:16:49.625"/>
    <p1510:client id="{CA96A71A-69CB-6336-0686-3BE60A05B6A5}" v="223" dt="2022-05-23T15:37:51.610"/>
    <p1510:client id="{D2FE3DF2-0C7A-03D1-5174-961B00B9C3EE}" v="1" dt="2022-05-27T18:43:37.812"/>
    <p1510:client id="{D6D5CB01-8F91-FFD0-05DD-6A4E125F1F85}" v="52" dt="2022-05-25T14:40:37.359"/>
    <p1510:client id="{E9AE6D47-FBD0-386D-2C89-0DCD16277DF2}" v="571" dt="2022-05-25T20:33:11.631"/>
    <p1510:client id="{ED9D3A3D-4B99-BCC7-4FAE-79E23EF2E357}" v="1426" dt="2022-05-26T21:55:26.319"/>
    <p1510:client id="{F96B0E1A-6AAD-4BB5-7E14-A07CCC7808F6}" v="392" dt="2022-06-04T04:03:04.540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37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639DE897-18E3-51E3-490C-AE62CAE20C1C}"/>
    <pc:docChg chg="addSld delSld modSld">
      <pc:chgData name="jbarrya10@yahoo.com" userId="S::urn:spo:guest#jbarrya10@yahoo.com::" providerId="AD" clId="Web-{639DE897-18E3-51E3-490C-AE62CAE20C1C}" dt="2022-06-06T21:55:04.734" v="2294" actId="20577"/>
      <pc:docMkLst>
        <pc:docMk/>
      </pc:docMkLst>
      <pc:sldChg chg="modSp">
        <pc:chgData name="jbarrya10@yahoo.com" userId="S::urn:spo:guest#jbarrya10@yahoo.com::" providerId="AD" clId="Web-{639DE897-18E3-51E3-490C-AE62CAE20C1C}" dt="2022-06-06T19:40:10.567" v="9" actId="20577"/>
        <pc:sldMkLst>
          <pc:docMk/>
          <pc:sldMk cId="1992805741" sldId="257"/>
        </pc:sldMkLst>
        <pc:spChg chg="mod">
          <ac:chgData name="jbarrya10@yahoo.com" userId="S::urn:spo:guest#jbarrya10@yahoo.com::" providerId="AD" clId="Web-{639DE897-18E3-51E3-490C-AE62CAE20C1C}" dt="2022-06-06T19:40:04.974" v="8" actId="20577"/>
          <ac:spMkLst>
            <pc:docMk/>
            <pc:sldMk cId="1992805741" sldId="257"/>
            <ac:spMk id="2" creationId="{665A4A54-C743-B648-9707-7C557037BEC2}"/>
          </ac:spMkLst>
        </pc:spChg>
        <pc:spChg chg="mod">
          <ac:chgData name="jbarrya10@yahoo.com" userId="S::urn:spo:guest#jbarrya10@yahoo.com::" providerId="AD" clId="Web-{639DE897-18E3-51E3-490C-AE62CAE20C1C}" dt="2022-06-06T19:40:10.567" v="9" actId="20577"/>
          <ac:spMkLst>
            <pc:docMk/>
            <pc:sldMk cId="1992805741" sldId="257"/>
            <ac:spMk id="3" creationId="{477C76BC-B654-7C43-B829-7F8A9EA03B3A}"/>
          </ac:spMkLst>
        </pc:spChg>
      </pc:sldChg>
      <pc:sldChg chg="modSp">
        <pc:chgData name="jbarrya10@yahoo.com" userId="S::urn:spo:guest#jbarrya10@yahoo.com::" providerId="AD" clId="Web-{639DE897-18E3-51E3-490C-AE62CAE20C1C}" dt="2022-06-06T19:49:08.940" v="198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639DE897-18E3-51E3-490C-AE62CAE20C1C}" dt="2022-06-06T19:49:08.940" v="198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639DE897-18E3-51E3-490C-AE62CAE20C1C}" dt="2022-06-06T19:44:38.918" v="54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639DE897-18E3-51E3-490C-AE62CAE20C1C}" dt="2022-06-06T19:44:38.918" v="54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639DE897-18E3-51E3-490C-AE62CAE20C1C}" dt="2022-06-06T20:11:12.754" v="391" actId="20577"/>
        <pc:sldMkLst>
          <pc:docMk/>
          <pc:sldMk cId="1913150799" sldId="338"/>
        </pc:sldMkLst>
        <pc:spChg chg="mod">
          <ac:chgData name="jbarrya10@yahoo.com" userId="S::urn:spo:guest#jbarrya10@yahoo.com::" providerId="AD" clId="Web-{639DE897-18E3-51E3-490C-AE62CAE20C1C}" dt="2022-06-06T19:54:14.557" v="271" actId="20577"/>
          <ac:spMkLst>
            <pc:docMk/>
            <pc:sldMk cId="1913150799" sldId="338"/>
            <ac:spMk id="2" creationId="{6CA02C2C-94E4-20C1-00BA-846BF69392B9}"/>
          </ac:spMkLst>
        </pc:spChg>
        <pc:spChg chg="mod">
          <ac:chgData name="jbarrya10@yahoo.com" userId="S::urn:spo:guest#jbarrya10@yahoo.com::" providerId="AD" clId="Web-{639DE897-18E3-51E3-490C-AE62CAE20C1C}" dt="2022-06-06T20:11:12.754" v="391" actId="20577"/>
          <ac:spMkLst>
            <pc:docMk/>
            <pc:sldMk cId="1913150799" sldId="338"/>
            <ac:spMk id="3" creationId="{C7EB8587-9210-38B4-27CD-C1B815DCB617}"/>
          </ac:spMkLst>
        </pc:spChg>
      </pc:sldChg>
      <pc:sldChg chg="del">
        <pc:chgData name="jbarrya10@yahoo.com" userId="S::urn:spo:guest#jbarrya10@yahoo.com::" providerId="AD" clId="Web-{639DE897-18E3-51E3-490C-AE62CAE20C1C}" dt="2022-06-06T21:48:26.412" v="2097"/>
        <pc:sldMkLst>
          <pc:docMk/>
          <pc:sldMk cId="2024364015" sldId="345"/>
        </pc:sldMkLst>
      </pc:sldChg>
      <pc:sldChg chg="del">
        <pc:chgData name="jbarrya10@yahoo.com" userId="S::urn:spo:guest#jbarrya10@yahoo.com::" providerId="AD" clId="Web-{639DE897-18E3-51E3-490C-AE62CAE20C1C}" dt="2022-06-06T20:28:31.920" v="765"/>
        <pc:sldMkLst>
          <pc:docMk/>
          <pc:sldMk cId="1081247020" sldId="364"/>
        </pc:sldMkLst>
      </pc:sldChg>
      <pc:sldChg chg="modSp">
        <pc:chgData name="jbarrya10@yahoo.com" userId="S::urn:spo:guest#jbarrya10@yahoo.com::" providerId="AD" clId="Web-{639DE897-18E3-51E3-490C-AE62CAE20C1C}" dt="2022-06-06T20:42:29.721" v="1155" actId="20577"/>
        <pc:sldMkLst>
          <pc:docMk/>
          <pc:sldMk cId="3017558405" sldId="365"/>
        </pc:sldMkLst>
        <pc:spChg chg="mod">
          <ac:chgData name="jbarrya10@yahoo.com" userId="S::urn:spo:guest#jbarrya10@yahoo.com::" providerId="AD" clId="Web-{639DE897-18E3-51E3-490C-AE62CAE20C1C}" dt="2022-06-06T20:38:59.560" v="966" actId="20577"/>
          <ac:spMkLst>
            <pc:docMk/>
            <pc:sldMk cId="3017558405" sldId="365"/>
            <ac:spMk id="2" creationId="{367F41B6-07A5-8C7B-2E29-2E1B593A9259}"/>
          </ac:spMkLst>
        </pc:spChg>
        <pc:spChg chg="mod">
          <ac:chgData name="jbarrya10@yahoo.com" userId="S::urn:spo:guest#jbarrya10@yahoo.com::" providerId="AD" clId="Web-{639DE897-18E3-51E3-490C-AE62CAE20C1C}" dt="2022-06-06T20:42:29.721" v="1155" actId="20577"/>
          <ac:spMkLst>
            <pc:docMk/>
            <pc:sldMk cId="3017558405" sldId="365"/>
            <ac:spMk id="3" creationId="{9C1C36C2-5320-45F6-9166-5F31AC95EA63}"/>
          </ac:spMkLst>
        </pc:spChg>
      </pc:sldChg>
      <pc:sldChg chg="del">
        <pc:chgData name="jbarrya10@yahoo.com" userId="S::urn:spo:guest#jbarrya10@yahoo.com::" providerId="AD" clId="Web-{639DE897-18E3-51E3-490C-AE62CAE20C1C}" dt="2022-06-06T21:48:25.068" v="2096"/>
        <pc:sldMkLst>
          <pc:docMk/>
          <pc:sldMk cId="2495961762" sldId="366"/>
        </pc:sldMkLst>
      </pc:sldChg>
      <pc:sldChg chg="modSp">
        <pc:chgData name="jbarrya10@yahoo.com" userId="S::urn:spo:guest#jbarrya10@yahoo.com::" providerId="AD" clId="Web-{639DE897-18E3-51E3-490C-AE62CAE20C1C}" dt="2022-06-06T21:55:04.734" v="2294" actId="20577"/>
        <pc:sldMkLst>
          <pc:docMk/>
          <pc:sldMk cId="1631582038" sldId="372"/>
        </pc:sldMkLst>
        <pc:spChg chg="mod">
          <ac:chgData name="jbarrya10@yahoo.com" userId="S::urn:spo:guest#jbarrya10@yahoo.com::" providerId="AD" clId="Web-{639DE897-18E3-51E3-490C-AE62CAE20C1C}" dt="2022-06-06T21:55:04.734" v="2294" actId="20577"/>
          <ac:spMkLst>
            <pc:docMk/>
            <pc:sldMk cId="1631582038" sldId="372"/>
            <ac:spMk id="3" creationId="{A192B43B-8C04-8EA6-8FE2-DBC18009C941}"/>
          </ac:spMkLst>
        </pc:spChg>
      </pc:sldChg>
      <pc:sldChg chg="modSp">
        <pc:chgData name="jbarrya10@yahoo.com" userId="S::urn:spo:guest#jbarrya10@yahoo.com::" providerId="AD" clId="Web-{639DE897-18E3-51E3-490C-AE62CAE20C1C}" dt="2022-06-06T20:20:40.486" v="606" actId="20577"/>
        <pc:sldMkLst>
          <pc:docMk/>
          <pc:sldMk cId="328690285" sldId="373"/>
        </pc:sldMkLst>
        <pc:spChg chg="mod">
          <ac:chgData name="jbarrya10@yahoo.com" userId="S::urn:spo:guest#jbarrya10@yahoo.com::" providerId="AD" clId="Web-{639DE897-18E3-51E3-490C-AE62CAE20C1C}" dt="2022-06-06T20:13:50.523" v="397" actId="20577"/>
          <ac:spMkLst>
            <pc:docMk/>
            <pc:sldMk cId="328690285" sldId="373"/>
            <ac:spMk id="2" creationId="{3E3DB1DC-B14E-593F-B07C-9073FEEEC541}"/>
          </ac:spMkLst>
        </pc:spChg>
        <pc:spChg chg="mod">
          <ac:chgData name="jbarrya10@yahoo.com" userId="S::urn:spo:guest#jbarrya10@yahoo.com::" providerId="AD" clId="Web-{639DE897-18E3-51E3-490C-AE62CAE20C1C}" dt="2022-06-06T20:20:40.486" v="606" actId="20577"/>
          <ac:spMkLst>
            <pc:docMk/>
            <pc:sldMk cId="328690285" sldId="373"/>
            <ac:spMk id="3" creationId="{ECAC2FC2-A68F-AE98-081A-5A29366990C8}"/>
          </ac:spMkLst>
        </pc:spChg>
      </pc:sldChg>
      <pc:sldChg chg="modSp">
        <pc:chgData name="jbarrya10@yahoo.com" userId="S::urn:spo:guest#jbarrya10@yahoo.com::" providerId="AD" clId="Web-{639DE897-18E3-51E3-490C-AE62CAE20C1C}" dt="2022-06-06T20:50:05.342" v="1238" actId="20577"/>
        <pc:sldMkLst>
          <pc:docMk/>
          <pc:sldMk cId="1705845406" sldId="374"/>
        </pc:sldMkLst>
        <pc:spChg chg="mod">
          <ac:chgData name="jbarrya10@yahoo.com" userId="S::urn:spo:guest#jbarrya10@yahoo.com::" providerId="AD" clId="Web-{639DE897-18E3-51E3-490C-AE62CAE20C1C}" dt="2022-06-06T20:21:04.284" v="619" actId="20577"/>
          <ac:spMkLst>
            <pc:docMk/>
            <pc:sldMk cId="1705845406" sldId="374"/>
            <ac:spMk id="2" creationId="{24C24867-C4BC-7683-BA61-F1B36CD13600}"/>
          </ac:spMkLst>
        </pc:spChg>
        <pc:spChg chg="mod">
          <ac:chgData name="jbarrya10@yahoo.com" userId="S::urn:spo:guest#jbarrya10@yahoo.com::" providerId="AD" clId="Web-{639DE897-18E3-51E3-490C-AE62CAE20C1C}" dt="2022-06-06T20:50:05.342" v="1238" actId="20577"/>
          <ac:spMkLst>
            <pc:docMk/>
            <pc:sldMk cId="1705845406" sldId="374"/>
            <ac:spMk id="3" creationId="{638C361C-D757-87E0-17F4-D80DD38C56AD}"/>
          </ac:spMkLst>
        </pc:spChg>
      </pc:sldChg>
      <pc:sldChg chg="modSp del">
        <pc:chgData name="jbarrya10@yahoo.com" userId="S::urn:spo:guest#jbarrya10@yahoo.com::" providerId="AD" clId="Web-{639DE897-18E3-51E3-490C-AE62CAE20C1C}" dt="2022-06-06T21:32:22.091" v="1684"/>
        <pc:sldMkLst>
          <pc:docMk/>
          <pc:sldMk cId="1048883184" sldId="375"/>
        </pc:sldMkLst>
        <pc:spChg chg="mod">
          <ac:chgData name="jbarrya10@yahoo.com" userId="S::urn:spo:guest#jbarrya10@yahoo.com::" providerId="AD" clId="Web-{639DE897-18E3-51E3-490C-AE62CAE20C1C}" dt="2022-06-06T21:28:39.727" v="1643" actId="20577"/>
          <ac:spMkLst>
            <pc:docMk/>
            <pc:sldMk cId="1048883184" sldId="375"/>
            <ac:spMk id="2" creationId="{233B2703-FBE4-B05A-5D8B-02F42DE1288B}"/>
          </ac:spMkLst>
        </pc:spChg>
      </pc:sldChg>
      <pc:sldChg chg="del">
        <pc:chgData name="jbarrya10@yahoo.com" userId="S::urn:spo:guest#jbarrya10@yahoo.com::" providerId="AD" clId="Web-{639DE897-18E3-51E3-490C-AE62CAE20C1C}" dt="2022-06-06T21:48:23.443" v="2095"/>
        <pc:sldMkLst>
          <pc:docMk/>
          <pc:sldMk cId="2535667251" sldId="376"/>
        </pc:sldMkLst>
      </pc:sldChg>
      <pc:sldChg chg="modSp del">
        <pc:chgData name="jbarrya10@yahoo.com" userId="S::urn:spo:guest#jbarrya10@yahoo.com::" providerId="AD" clId="Web-{639DE897-18E3-51E3-490C-AE62CAE20C1C}" dt="2022-06-06T20:27:35.950" v="750"/>
        <pc:sldMkLst>
          <pc:docMk/>
          <pc:sldMk cId="4107113383" sldId="379"/>
        </pc:sldMkLst>
        <pc:spChg chg="mod">
          <ac:chgData name="jbarrya10@yahoo.com" userId="S::urn:spo:guest#jbarrya10@yahoo.com::" providerId="AD" clId="Web-{639DE897-18E3-51E3-490C-AE62CAE20C1C}" dt="2022-06-06T20:27:26.840" v="749" actId="20577"/>
          <ac:spMkLst>
            <pc:docMk/>
            <pc:sldMk cId="4107113383" sldId="379"/>
            <ac:spMk id="2" creationId="{977175DA-8F81-8CBA-03AE-BCD644F1EEE5}"/>
          </ac:spMkLst>
        </pc:spChg>
      </pc:sldChg>
      <pc:sldChg chg="modSp">
        <pc:chgData name="jbarrya10@yahoo.com" userId="S::urn:spo:guest#jbarrya10@yahoo.com::" providerId="AD" clId="Web-{639DE897-18E3-51E3-490C-AE62CAE20C1C}" dt="2022-06-06T21:48:04.927" v="2094" actId="20577"/>
        <pc:sldMkLst>
          <pc:docMk/>
          <pc:sldMk cId="2807090092" sldId="380"/>
        </pc:sldMkLst>
        <pc:spChg chg="mod">
          <ac:chgData name="jbarrya10@yahoo.com" userId="S::urn:spo:guest#jbarrya10@yahoo.com::" providerId="AD" clId="Web-{639DE897-18E3-51E3-490C-AE62CAE20C1C}" dt="2022-06-06T21:45:37.330" v="1975" actId="20577"/>
          <ac:spMkLst>
            <pc:docMk/>
            <pc:sldMk cId="2807090092" sldId="380"/>
            <ac:spMk id="2" creationId="{721E6FC6-F6C1-136D-4C95-D481CF822D0D}"/>
          </ac:spMkLst>
        </pc:spChg>
        <pc:spChg chg="mod">
          <ac:chgData name="jbarrya10@yahoo.com" userId="S::urn:spo:guest#jbarrya10@yahoo.com::" providerId="AD" clId="Web-{639DE897-18E3-51E3-490C-AE62CAE20C1C}" dt="2022-06-06T21:48:04.927" v="2094" actId="20577"/>
          <ac:spMkLst>
            <pc:docMk/>
            <pc:sldMk cId="2807090092" sldId="380"/>
            <ac:spMk id="3" creationId="{6CC609CD-BEB2-30F7-C0C6-A19123461FC5}"/>
          </ac:spMkLst>
        </pc:spChg>
      </pc:sldChg>
      <pc:sldChg chg="modSp new">
        <pc:chgData name="jbarrya10@yahoo.com" userId="S::urn:spo:guest#jbarrya10@yahoo.com::" providerId="AD" clId="Web-{639DE897-18E3-51E3-490C-AE62CAE20C1C}" dt="2022-06-06T19:51:17.599" v="257" actId="20577"/>
        <pc:sldMkLst>
          <pc:docMk/>
          <pc:sldMk cId="3934704207" sldId="381"/>
        </pc:sldMkLst>
        <pc:spChg chg="mod">
          <ac:chgData name="jbarrya10@yahoo.com" userId="S::urn:spo:guest#jbarrya10@yahoo.com::" providerId="AD" clId="Web-{639DE897-18E3-51E3-490C-AE62CAE20C1C}" dt="2022-06-06T19:50:04.551" v="215" actId="20577"/>
          <ac:spMkLst>
            <pc:docMk/>
            <pc:sldMk cId="3934704207" sldId="381"/>
            <ac:spMk id="2" creationId="{F10B882A-7E22-819C-5D3E-55538C17137B}"/>
          </ac:spMkLst>
        </pc:spChg>
        <pc:spChg chg="mod">
          <ac:chgData name="jbarrya10@yahoo.com" userId="S::urn:spo:guest#jbarrya10@yahoo.com::" providerId="AD" clId="Web-{639DE897-18E3-51E3-490C-AE62CAE20C1C}" dt="2022-06-06T19:51:17.599" v="257" actId="20577"/>
          <ac:spMkLst>
            <pc:docMk/>
            <pc:sldMk cId="3934704207" sldId="381"/>
            <ac:spMk id="3" creationId="{0360ED8B-39E5-2500-E1AE-8E947A944FD9}"/>
          </ac:spMkLst>
        </pc:spChg>
      </pc:sldChg>
      <pc:sldChg chg="modSp new">
        <pc:chgData name="jbarrya10@yahoo.com" userId="S::urn:spo:guest#jbarrya10@yahoo.com::" providerId="AD" clId="Web-{639DE897-18E3-51E3-490C-AE62CAE20C1C}" dt="2022-06-06T20:35:58.071" v="962" actId="20577"/>
        <pc:sldMkLst>
          <pc:docMk/>
          <pc:sldMk cId="1722946355" sldId="382"/>
        </pc:sldMkLst>
        <pc:spChg chg="mod">
          <ac:chgData name="jbarrya10@yahoo.com" userId="S::urn:spo:guest#jbarrya10@yahoo.com::" providerId="AD" clId="Web-{639DE897-18E3-51E3-490C-AE62CAE20C1C}" dt="2022-06-06T20:28:15.107" v="764" actId="20577"/>
          <ac:spMkLst>
            <pc:docMk/>
            <pc:sldMk cId="1722946355" sldId="382"/>
            <ac:spMk id="2" creationId="{0FD16388-E709-7604-2817-7C79078017F0}"/>
          </ac:spMkLst>
        </pc:spChg>
        <pc:spChg chg="mod">
          <ac:chgData name="jbarrya10@yahoo.com" userId="S::urn:spo:guest#jbarrya10@yahoo.com::" providerId="AD" clId="Web-{639DE897-18E3-51E3-490C-AE62CAE20C1C}" dt="2022-06-06T20:35:58.071" v="962" actId="20577"/>
          <ac:spMkLst>
            <pc:docMk/>
            <pc:sldMk cId="1722946355" sldId="382"/>
            <ac:spMk id="3" creationId="{CC8AE1B8-D347-6A1E-D60A-1BA19F7BF310}"/>
          </ac:spMkLst>
        </pc:spChg>
      </pc:sldChg>
      <pc:sldChg chg="modSp new">
        <pc:chgData name="jbarrya10@yahoo.com" userId="S::urn:spo:guest#jbarrya10@yahoo.com::" providerId="AD" clId="Web-{639DE897-18E3-51E3-490C-AE62CAE20C1C}" dt="2022-06-06T21:08:39.604" v="1402" actId="20577"/>
        <pc:sldMkLst>
          <pc:docMk/>
          <pc:sldMk cId="3144732302" sldId="383"/>
        </pc:sldMkLst>
        <pc:spChg chg="mod">
          <ac:chgData name="jbarrya10@yahoo.com" userId="S::urn:spo:guest#jbarrya10@yahoo.com::" providerId="AD" clId="Web-{639DE897-18E3-51E3-490C-AE62CAE20C1C}" dt="2022-06-06T20:47:10.681" v="1165" actId="20577"/>
          <ac:spMkLst>
            <pc:docMk/>
            <pc:sldMk cId="3144732302" sldId="383"/>
            <ac:spMk id="2" creationId="{E7287532-4232-2B3B-DDA2-72FC3E798678}"/>
          </ac:spMkLst>
        </pc:spChg>
        <pc:spChg chg="mod">
          <ac:chgData name="jbarrya10@yahoo.com" userId="S::urn:spo:guest#jbarrya10@yahoo.com::" providerId="AD" clId="Web-{639DE897-18E3-51E3-490C-AE62CAE20C1C}" dt="2022-06-06T21:08:39.604" v="1402" actId="20577"/>
          <ac:spMkLst>
            <pc:docMk/>
            <pc:sldMk cId="3144732302" sldId="383"/>
            <ac:spMk id="3" creationId="{3C0D31D0-83CC-8886-30D5-CE6707D3EF21}"/>
          </ac:spMkLst>
        </pc:spChg>
      </pc:sldChg>
      <pc:sldChg chg="modSp new">
        <pc:chgData name="jbarrya10@yahoo.com" userId="S::urn:spo:guest#jbarrya10@yahoo.com::" providerId="AD" clId="Web-{639DE897-18E3-51E3-490C-AE62CAE20C1C}" dt="2022-06-06T21:13:49.377" v="1550" actId="20577"/>
        <pc:sldMkLst>
          <pc:docMk/>
          <pc:sldMk cId="3530008955" sldId="384"/>
        </pc:sldMkLst>
        <pc:spChg chg="mod">
          <ac:chgData name="jbarrya10@yahoo.com" userId="S::urn:spo:guest#jbarrya10@yahoo.com::" providerId="AD" clId="Web-{639DE897-18E3-51E3-490C-AE62CAE20C1C}" dt="2022-06-06T21:11:17.232" v="1421" actId="20577"/>
          <ac:spMkLst>
            <pc:docMk/>
            <pc:sldMk cId="3530008955" sldId="384"/>
            <ac:spMk id="2" creationId="{747A7BEF-9116-A8C7-412B-7F1CAAAA31E8}"/>
          </ac:spMkLst>
        </pc:spChg>
        <pc:spChg chg="mod">
          <ac:chgData name="jbarrya10@yahoo.com" userId="S::urn:spo:guest#jbarrya10@yahoo.com::" providerId="AD" clId="Web-{639DE897-18E3-51E3-490C-AE62CAE20C1C}" dt="2022-06-06T21:13:49.377" v="1550" actId="20577"/>
          <ac:spMkLst>
            <pc:docMk/>
            <pc:sldMk cId="3530008955" sldId="384"/>
            <ac:spMk id="3" creationId="{901FB177-7D4E-0BCC-4713-7B20896160D0}"/>
          </ac:spMkLst>
        </pc:spChg>
      </pc:sldChg>
      <pc:sldChg chg="modSp new">
        <pc:chgData name="jbarrya10@yahoo.com" userId="S::urn:spo:guest#jbarrya10@yahoo.com::" providerId="AD" clId="Web-{639DE897-18E3-51E3-490C-AE62CAE20C1C}" dt="2022-06-06T21:26:25.864" v="1631" actId="20577"/>
        <pc:sldMkLst>
          <pc:docMk/>
          <pc:sldMk cId="813862428" sldId="385"/>
        </pc:sldMkLst>
        <pc:spChg chg="mod">
          <ac:chgData name="jbarrya10@yahoo.com" userId="S::urn:spo:guest#jbarrya10@yahoo.com::" providerId="AD" clId="Web-{639DE897-18E3-51E3-490C-AE62CAE20C1C}" dt="2022-06-06T21:16:22.787" v="1564" actId="20577"/>
          <ac:spMkLst>
            <pc:docMk/>
            <pc:sldMk cId="813862428" sldId="385"/>
            <ac:spMk id="2" creationId="{22D44268-6B9B-16B2-C696-65DC724E7815}"/>
          </ac:spMkLst>
        </pc:spChg>
        <pc:spChg chg="mod">
          <ac:chgData name="jbarrya10@yahoo.com" userId="S::urn:spo:guest#jbarrya10@yahoo.com::" providerId="AD" clId="Web-{639DE897-18E3-51E3-490C-AE62CAE20C1C}" dt="2022-06-06T21:26:25.864" v="1631" actId="20577"/>
          <ac:spMkLst>
            <pc:docMk/>
            <pc:sldMk cId="813862428" sldId="385"/>
            <ac:spMk id="3" creationId="{B162B7F8-2C44-35AA-1957-8E16B6203BA5}"/>
          </ac:spMkLst>
        </pc:spChg>
      </pc:sldChg>
      <pc:sldChg chg="modSp new">
        <pc:chgData name="jbarrya10@yahoo.com" userId="S::urn:spo:guest#jbarrya10@yahoo.com::" providerId="AD" clId="Web-{639DE897-18E3-51E3-490C-AE62CAE20C1C}" dt="2022-06-06T21:33:46.531" v="1686" actId="20577"/>
        <pc:sldMkLst>
          <pc:docMk/>
          <pc:sldMk cId="1237395053" sldId="386"/>
        </pc:sldMkLst>
        <pc:spChg chg="mod">
          <ac:chgData name="jbarrya10@yahoo.com" userId="S::urn:spo:guest#jbarrya10@yahoo.com::" providerId="AD" clId="Web-{639DE897-18E3-51E3-490C-AE62CAE20C1C}" dt="2022-06-06T21:29:00.196" v="1658" actId="20577"/>
          <ac:spMkLst>
            <pc:docMk/>
            <pc:sldMk cId="1237395053" sldId="386"/>
            <ac:spMk id="2" creationId="{1067B9B6-741D-681B-3E54-93216276131F}"/>
          </ac:spMkLst>
        </pc:spChg>
        <pc:spChg chg="mod">
          <ac:chgData name="jbarrya10@yahoo.com" userId="S::urn:spo:guest#jbarrya10@yahoo.com::" providerId="AD" clId="Web-{639DE897-18E3-51E3-490C-AE62CAE20C1C}" dt="2022-06-06T21:33:46.531" v="1686" actId="20577"/>
          <ac:spMkLst>
            <pc:docMk/>
            <pc:sldMk cId="1237395053" sldId="386"/>
            <ac:spMk id="3" creationId="{D745A1DD-C0C8-8AB2-384D-2FC14AB5D52F}"/>
          </ac:spMkLst>
        </pc:spChg>
      </pc:sldChg>
      <pc:sldChg chg="modSp new">
        <pc:chgData name="jbarrya10@yahoo.com" userId="S::urn:spo:guest#jbarrya10@yahoo.com::" providerId="AD" clId="Web-{639DE897-18E3-51E3-490C-AE62CAE20C1C}" dt="2022-06-06T21:36:09.706" v="1787" actId="20577"/>
        <pc:sldMkLst>
          <pc:docMk/>
          <pc:sldMk cId="3268048474" sldId="387"/>
        </pc:sldMkLst>
        <pc:spChg chg="mod">
          <ac:chgData name="jbarrya10@yahoo.com" userId="S::urn:spo:guest#jbarrya10@yahoo.com::" providerId="AD" clId="Web-{639DE897-18E3-51E3-490C-AE62CAE20C1C}" dt="2022-06-06T21:34:21.516" v="1695" actId="20577"/>
          <ac:spMkLst>
            <pc:docMk/>
            <pc:sldMk cId="3268048474" sldId="387"/>
            <ac:spMk id="2" creationId="{1B7C18F9-D51C-8D38-7E56-1F07C121354C}"/>
          </ac:spMkLst>
        </pc:spChg>
        <pc:spChg chg="mod">
          <ac:chgData name="jbarrya10@yahoo.com" userId="S::urn:spo:guest#jbarrya10@yahoo.com::" providerId="AD" clId="Web-{639DE897-18E3-51E3-490C-AE62CAE20C1C}" dt="2022-06-06T21:36:09.706" v="1787" actId="20577"/>
          <ac:spMkLst>
            <pc:docMk/>
            <pc:sldMk cId="3268048474" sldId="387"/>
            <ac:spMk id="3" creationId="{9DE6FD0D-4566-7163-2ACB-6B3E11CD548D}"/>
          </ac:spMkLst>
        </pc:spChg>
      </pc:sldChg>
      <pc:sldChg chg="modSp new">
        <pc:chgData name="jbarrya10@yahoo.com" userId="S::urn:spo:guest#jbarrya10@yahoo.com::" providerId="AD" clId="Web-{639DE897-18E3-51E3-490C-AE62CAE20C1C}" dt="2022-06-06T21:44:25.890" v="1958" actId="20577"/>
        <pc:sldMkLst>
          <pc:docMk/>
          <pc:sldMk cId="2028833883" sldId="388"/>
        </pc:sldMkLst>
        <pc:spChg chg="mod">
          <ac:chgData name="jbarrya10@yahoo.com" userId="S::urn:spo:guest#jbarrya10@yahoo.com::" providerId="AD" clId="Web-{639DE897-18E3-51E3-490C-AE62CAE20C1C}" dt="2022-06-06T21:37:05.552" v="1797" actId="20577"/>
          <ac:spMkLst>
            <pc:docMk/>
            <pc:sldMk cId="2028833883" sldId="388"/>
            <ac:spMk id="2" creationId="{0D0BA3F9-D607-AE81-0069-DF82F5088DE6}"/>
          </ac:spMkLst>
        </pc:spChg>
        <pc:spChg chg="mod">
          <ac:chgData name="jbarrya10@yahoo.com" userId="S::urn:spo:guest#jbarrya10@yahoo.com::" providerId="AD" clId="Web-{639DE897-18E3-51E3-490C-AE62CAE20C1C}" dt="2022-06-06T21:44:25.890" v="1958" actId="20577"/>
          <ac:spMkLst>
            <pc:docMk/>
            <pc:sldMk cId="2028833883" sldId="388"/>
            <ac:spMk id="3" creationId="{50771EA6-913B-BDF6-4065-F7869F647F4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4.20 The organs that comprise the digestive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228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A4A54-C743-B648-9707-7C557037BE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Digestive and Urinary Systems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7C76BC-B654-7C43-B829-7F8A9EA03B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Live Well: Comprehensive High School Health</a:t>
            </a:r>
          </a:p>
          <a:p>
            <a:r>
              <a:rPr lang="en-US" dirty="0"/>
              <a:t>Chapter 4, Lesson 4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2805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87532-4232-2B3B-DDA2-72FC3E79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Prebiotics</a:t>
            </a:r>
            <a:br>
              <a:rPr lang="en-US" dirty="0"/>
            </a:br>
            <a:r>
              <a:rPr lang="en-US" dirty="0"/>
              <a:t>and Probiotics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D31D0-83CC-8886-30D5-CE6707D3E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 dirty="0">
                <a:cs typeface="Arial"/>
              </a:rPr>
              <a:t>The bacteria in your system are living organisms and need fuel to survive. </a:t>
            </a:r>
          </a:p>
          <a:p>
            <a:r>
              <a:rPr lang="en-US" sz="2600" dirty="0">
                <a:cs typeface="Arial"/>
              </a:rPr>
              <a:t>Foods that can feed the bacteria in your gut are called </a:t>
            </a:r>
            <a:r>
              <a:rPr lang="en-US" sz="2600" b="1" dirty="0">
                <a:cs typeface="Arial"/>
              </a:rPr>
              <a:t>prebiotics</a:t>
            </a:r>
            <a:r>
              <a:rPr lang="en-US" sz="2600" dirty="0">
                <a:cs typeface="Arial"/>
              </a:rPr>
              <a:t>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Examples include bananas, garlic, onions, radishes, carrots, and tomatoes.</a:t>
            </a:r>
          </a:p>
          <a:p>
            <a:r>
              <a:rPr lang="en-US" sz="2600" b="1" dirty="0">
                <a:cs typeface="Arial"/>
              </a:rPr>
              <a:t>Probiotics</a:t>
            </a:r>
            <a:r>
              <a:rPr lang="en-US" sz="2600" dirty="0">
                <a:cs typeface="Arial"/>
              </a:rPr>
              <a:t> are the living bacteria found in foods.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Foods high in probiotics include fermented foods and drinks, such as some pickles and sauerkraut, tempeh, kefir, kombucha, and Greek yogurt.</a:t>
            </a:r>
          </a:p>
        </p:txBody>
      </p:sp>
    </p:spTree>
    <p:extLst>
      <p:ext uri="{BB962C8B-B14F-4D97-AF65-F5344CB8AC3E}">
        <p14:creationId xmlns:p14="http://schemas.microsoft.com/office/powerpoint/2010/main" val="3144732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A7BEF-9116-A8C7-412B-7F1CAAAA3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Short-Term Challenges to Digestive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FB177-7D4E-0BCC-4713-7B2089616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Digestive problems can be short term and relate to how your system functions.</a:t>
            </a:r>
          </a:p>
          <a:p>
            <a:r>
              <a:rPr lang="en-US" dirty="0">
                <a:cs typeface="Arial"/>
              </a:rPr>
              <a:t>Problems can develop in one of the organs in the digestive system.</a:t>
            </a:r>
          </a:p>
          <a:p>
            <a:r>
              <a:rPr lang="en-US" dirty="0">
                <a:cs typeface="Arial"/>
              </a:rPr>
              <a:t>The following are some short-term conditions: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Indigestion, constipation, gas, vomiting, heartburn, diarrhea, ulcers, hemorrhoids</a:t>
            </a:r>
          </a:p>
        </p:txBody>
      </p:sp>
    </p:spTree>
    <p:extLst>
      <p:ext uri="{BB962C8B-B14F-4D97-AF65-F5344CB8AC3E}">
        <p14:creationId xmlns:p14="http://schemas.microsoft.com/office/powerpoint/2010/main" val="3530008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4268-6B9B-16B2-C696-65DC724E7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Long-Term Challenges </a:t>
            </a:r>
            <a:br>
              <a:rPr lang="en-US" dirty="0"/>
            </a:br>
            <a:r>
              <a:rPr lang="en-US" dirty="0"/>
              <a:t>to Digestive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2B7F8-2C44-35AA-1957-8E16B6203B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More serious factors can harm the health of your digestive system.</a:t>
            </a:r>
          </a:p>
          <a:p>
            <a:r>
              <a:rPr lang="en-US" dirty="0">
                <a:cs typeface="Arial"/>
              </a:rPr>
              <a:t>Some of these conditions are genetic.</a:t>
            </a:r>
          </a:p>
          <a:p>
            <a:r>
              <a:rPr lang="en-US" dirty="0">
                <a:cs typeface="Arial"/>
              </a:rPr>
              <a:t>Others relate to eating habits, other diseases, or medications.</a:t>
            </a:r>
          </a:p>
        </p:txBody>
      </p:sp>
    </p:spTree>
    <p:extLst>
      <p:ext uri="{BB962C8B-B14F-4D97-AF65-F5344CB8AC3E}">
        <p14:creationId xmlns:p14="http://schemas.microsoft.com/office/powerpoint/2010/main" val="813862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7B9B6-741D-681B-3E54-932162761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Digestive System Conditions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5ECD81B-3113-40B9-B999-B212AC1356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7940184"/>
              </p:ext>
            </p:extLst>
          </p:nvPr>
        </p:nvGraphicFramePr>
        <p:xfrm>
          <a:off x="947016" y="1690689"/>
          <a:ext cx="7249968" cy="4772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9895">
                  <a:extLst>
                    <a:ext uri="{9D8B030D-6E8A-4147-A177-3AD203B41FA5}">
                      <a16:colId xmlns:a16="http://schemas.microsoft.com/office/drawing/2014/main" val="941054605"/>
                    </a:ext>
                  </a:extLst>
                </a:gridCol>
                <a:gridCol w="2419928">
                  <a:extLst>
                    <a:ext uri="{9D8B030D-6E8A-4147-A177-3AD203B41FA5}">
                      <a16:colId xmlns:a16="http://schemas.microsoft.com/office/drawing/2014/main" val="3472128709"/>
                    </a:ext>
                  </a:extLst>
                </a:gridCol>
                <a:gridCol w="2780145">
                  <a:extLst>
                    <a:ext uri="{9D8B030D-6E8A-4147-A177-3AD203B41FA5}">
                      <a16:colId xmlns:a16="http://schemas.microsoft.com/office/drawing/2014/main" val="1657539648"/>
                    </a:ext>
                  </a:extLst>
                </a:gridCol>
              </a:tblGrid>
              <a:tr h="612441">
                <a:tc>
                  <a:txBody>
                    <a:bodyPr/>
                    <a:lstStyle/>
                    <a:p>
                      <a:r>
                        <a:rPr lang="en-US" dirty="0"/>
                        <a:t>Condition or disease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021530"/>
                  </a:ext>
                </a:extLst>
              </a:tr>
              <a:tr h="720842">
                <a:tc>
                  <a:txBody>
                    <a:bodyPr/>
                    <a:lstStyle/>
                    <a:p>
                      <a:r>
                        <a:rPr lang="en-US" sz="1400" dirty="0"/>
                        <a:t>Colitis and Crohn’s</a:t>
                      </a:r>
                    </a:p>
                    <a:p>
                      <a:r>
                        <a:rPr lang="en-US" sz="1400" dirty="0"/>
                        <a:t>disease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Swollen colon or small</a:t>
                      </a:r>
                    </a:p>
                    <a:p>
                      <a:r>
                        <a:rPr lang="en-US" sz="1400" dirty="0"/>
                        <a:t>intestine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Unknown; could be partly genetic and made worse by stress or diet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6152600"/>
                  </a:ext>
                </a:extLst>
              </a:tr>
              <a:tr h="556089">
                <a:tc>
                  <a:txBody>
                    <a:bodyPr/>
                    <a:lstStyle/>
                    <a:p>
                      <a:r>
                        <a:rPr lang="en-US" sz="1400" dirty="0"/>
                        <a:t>Cirrhosis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Damage and scarring of</a:t>
                      </a:r>
                    </a:p>
                    <a:p>
                      <a:r>
                        <a:rPr lang="en-US" sz="1400" dirty="0"/>
                        <a:t>the liver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Alcoholism or diseases</a:t>
                      </a:r>
                    </a:p>
                    <a:p>
                      <a:r>
                        <a:rPr lang="en-US" sz="1400" dirty="0"/>
                        <a:t>that damage the liver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4502959"/>
                  </a:ext>
                </a:extLst>
              </a:tr>
              <a:tr h="923637">
                <a:tc>
                  <a:txBody>
                    <a:bodyPr/>
                    <a:lstStyle/>
                    <a:p>
                      <a:r>
                        <a:rPr lang="en-US" sz="1400" dirty="0"/>
                        <a:t>Colon cancer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Cancer in the large</a:t>
                      </a:r>
                    </a:p>
                    <a:p>
                      <a:r>
                        <a:rPr lang="en-US" sz="1400" dirty="0"/>
                        <a:t>intestine; often begins as</a:t>
                      </a:r>
                    </a:p>
                    <a:p>
                      <a:r>
                        <a:rPr lang="en-US" sz="1400" dirty="0"/>
                        <a:t>polyps, or noncancerous</a:t>
                      </a:r>
                    </a:p>
                    <a:p>
                      <a:r>
                        <a:rPr lang="en-US" sz="1400" dirty="0"/>
                        <a:t>growths, in the colon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Genetics or unknown</a:t>
                      </a:r>
                    </a:p>
                    <a:p>
                      <a:r>
                        <a:rPr lang="en-US" sz="1400" dirty="0"/>
                        <a:t>cause; diet and lifestyle</a:t>
                      </a:r>
                    </a:p>
                    <a:p>
                      <a:r>
                        <a:rPr lang="en-US" sz="1400" dirty="0"/>
                        <a:t>play a role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71760"/>
                  </a:ext>
                </a:extLst>
              </a:tr>
              <a:tr h="949843">
                <a:tc>
                  <a:txBody>
                    <a:bodyPr/>
                    <a:lstStyle/>
                    <a:p>
                      <a:r>
                        <a:rPr lang="en-US" sz="1400" dirty="0"/>
                        <a:t>Lactose intolerance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Inability to fully digest</a:t>
                      </a:r>
                    </a:p>
                    <a:p>
                      <a:r>
                        <a:rPr lang="en-US" sz="1400" dirty="0"/>
                        <a:t>lactose (a form of sugar</a:t>
                      </a:r>
                    </a:p>
                    <a:p>
                      <a:r>
                        <a:rPr lang="en-US" sz="1400" dirty="0"/>
                        <a:t>in milk)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Occurs when the small</a:t>
                      </a:r>
                    </a:p>
                    <a:p>
                      <a:r>
                        <a:rPr lang="en-US" sz="1400" dirty="0"/>
                        <a:t>intestine does not make</a:t>
                      </a:r>
                    </a:p>
                    <a:p>
                      <a:r>
                        <a:rPr lang="en-US" sz="1400" dirty="0"/>
                        <a:t>the enzyme needed to</a:t>
                      </a:r>
                    </a:p>
                    <a:p>
                      <a:r>
                        <a:rPr lang="en-US" sz="1400" dirty="0"/>
                        <a:t>digest lactose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655122"/>
                  </a:ext>
                </a:extLst>
              </a:tr>
              <a:tr h="949843">
                <a:tc>
                  <a:txBody>
                    <a:bodyPr/>
                    <a:lstStyle/>
                    <a:p>
                      <a:r>
                        <a:rPr lang="en-US" sz="1400" dirty="0"/>
                        <a:t>Irritable bowel syndrome (IBS)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Abnormality in colon</a:t>
                      </a:r>
                    </a:p>
                    <a:p>
                      <a:r>
                        <a:rPr lang="en-US" sz="1400" dirty="0"/>
                        <a:t>function resulting in</a:t>
                      </a:r>
                    </a:p>
                    <a:p>
                      <a:r>
                        <a:rPr lang="en-US" sz="1400" dirty="0"/>
                        <a:t>severe cramping, gas,</a:t>
                      </a:r>
                    </a:p>
                    <a:p>
                      <a:r>
                        <a:rPr lang="en-US" sz="1400" dirty="0"/>
                        <a:t>diarrhea, and constipation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Could be caused by</a:t>
                      </a:r>
                    </a:p>
                    <a:p>
                      <a:r>
                        <a:rPr lang="en-US" sz="1400" dirty="0"/>
                        <a:t>disruptions to muscle or</a:t>
                      </a:r>
                    </a:p>
                    <a:p>
                      <a:r>
                        <a:rPr lang="en-US" sz="1400" dirty="0"/>
                        <a:t>nervous system in the</a:t>
                      </a:r>
                    </a:p>
                    <a:p>
                      <a:r>
                        <a:rPr lang="en-US" sz="1400" dirty="0"/>
                        <a:t>colon or by infection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79892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7395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C18F9-D51C-8D38-7E56-1F07C1213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Urinary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6FD0D-4566-7163-2ACB-6B3E11CD5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The </a:t>
            </a:r>
            <a:r>
              <a:rPr lang="en-US" b="1" dirty="0">
                <a:cs typeface="Arial"/>
              </a:rPr>
              <a:t>urinary system</a:t>
            </a:r>
            <a:r>
              <a:rPr lang="en-US" dirty="0">
                <a:cs typeface="Arial"/>
              </a:rPr>
              <a:t> removes liquid from the body.</a:t>
            </a:r>
          </a:p>
          <a:p>
            <a:r>
              <a:rPr lang="en-US" dirty="0">
                <a:cs typeface="Arial"/>
              </a:rPr>
              <a:t>The system is made up of two kidneys and two ureters, the bladder, and the urethra.</a:t>
            </a:r>
          </a:p>
          <a:p>
            <a:r>
              <a:rPr lang="en-US" dirty="0">
                <a:cs typeface="Arial"/>
              </a:rPr>
              <a:t>The primary purpose of the urinary system is filtering and cleaning.</a:t>
            </a:r>
          </a:p>
        </p:txBody>
      </p:sp>
    </p:spTree>
    <p:extLst>
      <p:ext uri="{BB962C8B-B14F-4D97-AF65-F5344CB8AC3E}">
        <p14:creationId xmlns:p14="http://schemas.microsoft.com/office/powerpoint/2010/main" val="32680484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BA3F9-D607-AE81-0069-DF82F5088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When Things Go Wrong With Urinary Health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71EA6-913B-BDF6-4065-F7869F647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dirty="0">
                <a:cs typeface="Arial"/>
              </a:rPr>
              <a:t>Urinary Tract Infections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A urinary tract infection (UTI) is an infection to any part of the urinary system.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Most people with UTIs experience a burning pain when going to the bathroom.</a:t>
            </a:r>
          </a:p>
          <a:p>
            <a:r>
              <a:rPr lang="en-US" sz="2600" dirty="0">
                <a:solidFill>
                  <a:schemeClr val="tx1"/>
                </a:solidFill>
                <a:cs typeface="Arial"/>
              </a:rPr>
              <a:t>Kidney Stones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These stone-like deposits in the urinary system are made of minerals and salts that have been removed from the blood.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Passing a kidney stone is often very painful.</a:t>
            </a:r>
          </a:p>
          <a:p>
            <a:pPr marL="457200" lvl="1" indent="0" algn="r">
              <a:buNone/>
            </a:pPr>
            <a:r>
              <a:rPr lang="en-US" sz="1400" i="1" dirty="0">
                <a:solidFill>
                  <a:schemeClr val="tx1"/>
                </a:solidFill>
                <a:latin typeface="Helvetica" pitchFamily="2" charset="0"/>
                <a:cs typeface="Arial"/>
              </a:rPr>
              <a:t>(continued)</a:t>
            </a:r>
            <a:endParaRPr lang="en-US" dirty="0">
              <a:solidFill>
                <a:srgbClr val="2B696C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88338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E6FC6-F6C1-136D-4C95-D481CF822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When Things Go Wrong With Urinary Health </a:t>
            </a:r>
            <a:r>
              <a:rPr lang="en-US" sz="2400" i="1" dirty="0"/>
              <a:t>(2 of 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609CD-BEB2-30F7-C0C6-A19123461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Kidney Disease</a:t>
            </a:r>
            <a:endParaRPr lang="en-US" dirty="0"/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Kidney disease occurs when a person’s kidneys gradually lose function.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It cannot be cured. Treatments try to prevent the disease from getting worse.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People with advanced cases of kidney disease must have artificial machines filter their blood for them. This process is called kidney dialysis.</a:t>
            </a:r>
          </a:p>
        </p:txBody>
      </p:sp>
    </p:spTree>
    <p:extLst>
      <p:ext uri="{BB962C8B-B14F-4D97-AF65-F5344CB8AC3E}">
        <p14:creationId xmlns:p14="http://schemas.microsoft.com/office/powerpoint/2010/main" val="28070900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48F33-E2BD-8955-824C-A61E9ACC7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2B43B-8C04-8EA6-8FE2-DBC18009C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cs typeface="Arial"/>
              </a:rPr>
              <a:t>Using the following five steps for health promotion, explain how you might promote good digestive health to your peers.</a:t>
            </a:r>
          </a:p>
          <a:p>
            <a:pPr lvl="1"/>
            <a:r>
              <a:rPr lang="en-US" b="1" dirty="0">
                <a:solidFill>
                  <a:schemeClr val="tx1"/>
                </a:solidFill>
                <a:cs typeface="Arial"/>
              </a:rPr>
              <a:t>Step 1:</a:t>
            </a:r>
            <a:r>
              <a:rPr lang="en-US" dirty="0">
                <a:solidFill>
                  <a:schemeClr val="tx1"/>
                </a:solidFill>
                <a:cs typeface="Arial"/>
              </a:rPr>
              <a:t> Identify a healthy behavior to promote</a:t>
            </a:r>
            <a:r>
              <a:rPr lang="en-US" dirty="0">
                <a:solidFill>
                  <a:srgbClr val="404000"/>
                </a:solidFill>
                <a:cs typeface="Arial"/>
              </a:rPr>
              <a:t>.</a:t>
            </a:r>
          </a:p>
          <a:p>
            <a:pPr lvl="1"/>
            <a:r>
              <a:rPr lang="en-US" b="1" dirty="0">
                <a:solidFill>
                  <a:srgbClr val="404000"/>
                </a:solidFill>
                <a:cs typeface="Arial"/>
              </a:rPr>
              <a:t>Step 2:</a:t>
            </a:r>
            <a:r>
              <a:rPr lang="en-US" dirty="0">
                <a:solidFill>
                  <a:srgbClr val="404000"/>
                </a:solidFill>
                <a:cs typeface="Arial"/>
              </a:rPr>
              <a:t> Support your message with facts.</a:t>
            </a:r>
          </a:p>
          <a:p>
            <a:pPr lvl="1"/>
            <a:r>
              <a:rPr lang="en-US" b="1" dirty="0">
                <a:solidFill>
                  <a:srgbClr val="404000"/>
                </a:solidFill>
                <a:cs typeface="Arial"/>
              </a:rPr>
              <a:t>Step 3:</a:t>
            </a:r>
            <a:r>
              <a:rPr lang="en-US" dirty="0">
                <a:solidFill>
                  <a:srgbClr val="404000"/>
                </a:solidFill>
                <a:cs typeface="Arial"/>
              </a:rPr>
              <a:t> Find a healthy reason to do the behavior.</a:t>
            </a:r>
          </a:p>
          <a:p>
            <a:pPr lvl="1"/>
            <a:r>
              <a:rPr lang="en-US" b="1" dirty="0">
                <a:solidFill>
                  <a:srgbClr val="404000"/>
                </a:solidFill>
                <a:cs typeface="Arial"/>
              </a:rPr>
              <a:t>Step 4:</a:t>
            </a:r>
            <a:r>
              <a:rPr lang="en-US" dirty="0">
                <a:solidFill>
                  <a:srgbClr val="404000"/>
                </a:solidFill>
                <a:cs typeface="Arial"/>
              </a:rPr>
              <a:t> Find the people or groups that benefit most.</a:t>
            </a:r>
          </a:p>
          <a:p>
            <a:pPr lvl="1"/>
            <a:r>
              <a:rPr lang="en-US" b="1" dirty="0">
                <a:solidFill>
                  <a:srgbClr val="404000"/>
                </a:solidFill>
                <a:cs typeface="Arial"/>
              </a:rPr>
              <a:t>Step 5:</a:t>
            </a:r>
            <a:r>
              <a:rPr lang="en-US" dirty="0">
                <a:solidFill>
                  <a:srgbClr val="404000"/>
                </a:solidFill>
                <a:cs typeface="Arial"/>
              </a:rPr>
              <a:t> Create your message in a way that works best for the people or groups you want to reach.</a:t>
            </a:r>
          </a:p>
        </p:txBody>
      </p:sp>
    </p:spTree>
    <p:extLst>
      <p:ext uri="{BB962C8B-B14F-4D97-AF65-F5344CB8AC3E}">
        <p14:creationId xmlns:p14="http://schemas.microsoft.com/office/powerpoint/2010/main" val="163158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What common digestive problems do you think most people experience at some point in their lives?</a:t>
            </a:r>
            <a:endParaRPr lang="en-US" dirty="0">
              <a:cs typeface="Arial"/>
            </a:endParaRPr>
          </a:p>
          <a:p>
            <a:pPr>
              <a:buFont typeface="Arial,Sans-Serif" panose="020B0604020202020204" pitchFamily="34" charset="0"/>
              <a:buChar char="•"/>
            </a:pPr>
            <a:r>
              <a:rPr lang="en-US" dirty="0">
                <a:cs typeface="Arial"/>
              </a:rPr>
              <a:t>Describe a time you experienced one of these problems. What did you do to feel better?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</a:t>
            </a:r>
            <a:r>
              <a:rPr lang="en-US" sz="2400" i="1" dirty="0"/>
              <a:t>(1 of 2)</a:t>
            </a:r>
            <a:r>
              <a:rPr lang="en-US" dirty="0"/>
              <a:t>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Explain how the organs of the digestive system work together to get nutrients out of food and to the body?</a:t>
            </a:r>
          </a:p>
          <a:p>
            <a:r>
              <a:rPr lang="en-US" dirty="0">
                <a:cs typeface="Arial"/>
              </a:rPr>
              <a:t>Identify the main organs and functions of the urinary system?</a:t>
            </a:r>
          </a:p>
          <a:p>
            <a:r>
              <a:rPr lang="en-US" dirty="0">
                <a:cs typeface="Arial"/>
              </a:rPr>
              <a:t>Explain common problems associated with the digestive system?</a:t>
            </a:r>
          </a:p>
          <a:p>
            <a:r>
              <a:rPr lang="en-US" dirty="0">
                <a:cs typeface="Arial"/>
              </a:rPr>
              <a:t>Describe what prebiotics and probiotics are and explain how they related to gut health?</a:t>
            </a:r>
          </a:p>
          <a:p>
            <a:pPr marL="0" indent="0" algn="r">
              <a:buNone/>
            </a:pPr>
            <a:r>
              <a:rPr lang="en-US" sz="1400" i="1" dirty="0">
                <a:latin typeface="Helvetica" pitchFamily="2" charset="0"/>
                <a:cs typeface="Arial"/>
              </a:rPr>
              <a:t>(continued)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B882A-7E22-819C-5D3E-55538C171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</a:t>
            </a:r>
            <a:r>
              <a:rPr lang="en-US" sz="2400" i="1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0ED8B-39E5-2500-E1AE-8E947A944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Explain the long-term risks of poor kidney health?</a:t>
            </a:r>
          </a:p>
          <a:p>
            <a:r>
              <a:rPr lang="en-US" dirty="0">
                <a:cs typeface="Arial"/>
              </a:rPr>
              <a:t>Describe how to maintain good digestive and urinary health?</a:t>
            </a:r>
          </a:p>
        </p:txBody>
      </p:sp>
    </p:spTree>
    <p:extLst>
      <p:ext uri="{BB962C8B-B14F-4D97-AF65-F5344CB8AC3E}">
        <p14:creationId xmlns:p14="http://schemas.microsoft.com/office/powerpoint/2010/main" val="3934704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02C2C-94E4-20C1-00BA-846BF6939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Digestive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B8587-9210-38B4-27CD-C1B815DCB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The </a:t>
            </a:r>
            <a:r>
              <a:rPr lang="en-US" b="1" dirty="0">
                <a:cs typeface="Arial"/>
              </a:rPr>
              <a:t>digestive system</a:t>
            </a:r>
            <a:r>
              <a:rPr lang="en-US" dirty="0">
                <a:cs typeface="Arial"/>
              </a:rPr>
              <a:t> is the group of organs that break down the food you eat and get it to the cells for fuel.</a:t>
            </a:r>
          </a:p>
        </p:txBody>
      </p:sp>
      <p:pic>
        <p:nvPicPr>
          <p:cNvPr id="5" name="Picture 4" descr="Illustration of a person showing, from the throat down, the esophagus, liver, gallbladder, stomach, pancreas, large and small intestines, appendix, rectum, and anus">
            <a:extLst>
              <a:ext uri="{FF2B5EF4-FFF2-40B4-BE49-F238E27FC236}">
                <a16:creationId xmlns:a16="http://schemas.microsoft.com/office/drawing/2014/main" id="{27AC0EF5-4243-C966-347B-53E1ED4F8D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5400" y="2748258"/>
            <a:ext cx="2938272" cy="3968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150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DB1DC-B14E-593F-B07C-9073FEEEC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Digestion Works</a:t>
            </a:r>
            <a:br>
              <a:rPr lang="en-US" dirty="0"/>
            </a:br>
            <a:r>
              <a:rPr lang="en-US" sz="2400" i="1" dirty="0"/>
              <a:t>(1 of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C2FC2-A68F-AE98-081A-5A2936699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dirty="0">
                <a:cs typeface="Arial"/>
              </a:rPr>
              <a:t>Digestion is a complex process that involves many organs and actions.</a:t>
            </a:r>
            <a:r>
              <a:rPr lang="en-US" sz="2600" dirty="0">
                <a:solidFill>
                  <a:srgbClr val="404000"/>
                </a:solidFill>
                <a:cs typeface="Arial"/>
              </a:rPr>
              <a:t> 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This system is involved in </a:t>
            </a:r>
            <a:r>
              <a:rPr lang="en-US" sz="2600" b="1" dirty="0">
                <a:solidFill>
                  <a:schemeClr val="tx1"/>
                </a:solidFill>
                <a:cs typeface="Arial"/>
              </a:rPr>
              <a:t>digestion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,</a:t>
            </a:r>
            <a:r>
              <a:rPr lang="en-US" sz="2600" b="1" dirty="0">
                <a:solidFill>
                  <a:schemeClr val="tx1"/>
                </a:solidFill>
                <a:cs typeface="Arial"/>
              </a:rPr>
              <a:t> absorption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, and </a:t>
            </a:r>
            <a:r>
              <a:rPr lang="en-US" sz="2600" b="1" dirty="0">
                <a:solidFill>
                  <a:schemeClr val="tx1"/>
                </a:solidFill>
                <a:cs typeface="Arial"/>
              </a:rPr>
              <a:t>elimination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.</a:t>
            </a:r>
          </a:p>
          <a:p>
            <a:r>
              <a:rPr lang="en-US" sz="2600" dirty="0">
                <a:solidFill>
                  <a:schemeClr val="tx1"/>
                </a:solidFill>
                <a:cs typeface="Arial"/>
              </a:rPr>
              <a:t>Chewing and swallowing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Chewing is the beginning of digestion.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Salivary glands produce saliva, which begins to break down carbohydrates.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Once swallowed, foods move through the esophagus toward the stomach.</a:t>
            </a:r>
          </a:p>
          <a:p>
            <a:pPr marL="457200" lvl="1" indent="0" algn="r">
              <a:buNone/>
            </a:pPr>
            <a:r>
              <a:rPr lang="en-US" sz="1400" i="1" dirty="0">
                <a:solidFill>
                  <a:schemeClr val="tx1"/>
                </a:solidFill>
                <a:latin typeface="Helvetica" pitchFamily="2" charset="0"/>
                <a:cs typeface="Arial"/>
              </a:rPr>
              <a:t>(continued)</a:t>
            </a:r>
            <a:endParaRPr lang="en-US" dirty="0">
              <a:solidFill>
                <a:schemeClr val="tx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690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4867-C4BC-7683-BA61-F1B36CD13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Digestion Works</a:t>
            </a:r>
            <a:br>
              <a:rPr lang="en-US" dirty="0"/>
            </a:br>
            <a:r>
              <a:rPr lang="en-US" sz="2400" i="1" dirty="0"/>
              <a:t>(2 of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C361C-D757-87E0-17F4-D80DD38C5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600" dirty="0">
                <a:cs typeface="Arial"/>
              </a:rPr>
              <a:t>Mixing, storing, and moving foods</a:t>
            </a:r>
          </a:p>
          <a:p>
            <a:pPr lvl="1"/>
            <a:r>
              <a:rPr lang="en-US" sz="2600" dirty="0">
                <a:solidFill>
                  <a:srgbClr val="404000"/>
                </a:solidFill>
                <a:cs typeface="Arial"/>
              </a:rPr>
              <a:t>The </a:t>
            </a:r>
            <a:r>
              <a:rPr lang="en-US" sz="2600" b="1" dirty="0">
                <a:solidFill>
                  <a:srgbClr val="404000"/>
                </a:solidFill>
                <a:cs typeface="Arial"/>
              </a:rPr>
              <a:t>stomach</a:t>
            </a:r>
            <a:r>
              <a:rPr lang="en-US" sz="2600" dirty="0">
                <a:solidFill>
                  <a:srgbClr val="404000"/>
                </a:solidFill>
                <a:cs typeface="Arial"/>
              </a:rPr>
              <a:t> is a hollow organ that functions like a small sack.</a:t>
            </a:r>
          </a:p>
          <a:p>
            <a:pPr lvl="1"/>
            <a:r>
              <a:rPr lang="en-US" sz="2600" dirty="0">
                <a:solidFill>
                  <a:srgbClr val="404000"/>
                </a:solidFill>
                <a:cs typeface="Arial"/>
              </a:rPr>
              <a:t>The stomach mixes foods with gastric juices, such as hydrochloric acid and pepsin, to chemically break down foods.</a:t>
            </a:r>
            <a:endParaRPr lang="en-US" sz="2600" dirty="0">
              <a:solidFill>
                <a:srgbClr val="3F403F"/>
              </a:solidFill>
              <a:cs typeface="Arial"/>
            </a:endParaRPr>
          </a:p>
          <a:p>
            <a:pPr lvl="1"/>
            <a:r>
              <a:rPr lang="en-US" sz="2600" dirty="0">
                <a:solidFill>
                  <a:srgbClr val="404000"/>
                </a:solidFill>
                <a:cs typeface="Arial"/>
              </a:rPr>
              <a:t>The partially digested food produced is called </a:t>
            </a:r>
            <a:r>
              <a:rPr lang="en-US" sz="2600" b="1" dirty="0">
                <a:solidFill>
                  <a:srgbClr val="404000"/>
                </a:solidFill>
                <a:cs typeface="Arial"/>
              </a:rPr>
              <a:t>chyme</a:t>
            </a:r>
            <a:r>
              <a:rPr lang="en-US" sz="2600" dirty="0">
                <a:solidFill>
                  <a:srgbClr val="404000"/>
                </a:solidFill>
                <a:cs typeface="Arial"/>
              </a:rPr>
              <a:t>.</a:t>
            </a:r>
          </a:p>
          <a:p>
            <a:pPr lvl="1"/>
            <a:r>
              <a:rPr lang="en-US" sz="2600" dirty="0">
                <a:solidFill>
                  <a:srgbClr val="404000"/>
                </a:solidFill>
                <a:cs typeface="Arial"/>
              </a:rPr>
              <a:t>The liver makes </a:t>
            </a:r>
            <a:r>
              <a:rPr lang="en-US" sz="2600" b="1" dirty="0">
                <a:solidFill>
                  <a:srgbClr val="404000"/>
                </a:solidFill>
                <a:cs typeface="Arial"/>
              </a:rPr>
              <a:t>bile</a:t>
            </a:r>
            <a:r>
              <a:rPr lang="en-US" sz="2600" dirty="0">
                <a:solidFill>
                  <a:srgbClr val="404000"/>
                </a:solidFill>
                <a:cs typeface="Arial"/>
              </a:rPr>
              <a:t>, a yellow-green fluid that helps you break down and absorb the fat you eat.</a:t>
            </a:r>
          </a:p>
          <a:p>
            <a:pPr marL="457200" lvl="1" indent="0" algn="r">
              <a:buNone/>
            </a:pPr>
            <a:r>
              <a:rPr lang="en-US" sz="1400" i="1" dirty="0">
                <a:solidFill>
                  <a:srgbClr val="404000"/>
                </a:solidFill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1705845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16388-E709-7604-2817-7C7907801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Digestion Works</a:t>
            </a:r>
            <a:br>
              <a:rPr lang="en-US" dirty="0"/>
            </a:br>
            <a:r>
              <a:rPr lang="en-US" sz="2400" i="1" dirty="0"/>
              <a:t>(3 of 3)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AE1B8-D347-6A1E-D60A-1BA19F7BF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 dirty="0">
                <a:cs typeface="Arial"/>
              </a:rPr>
              <a:t>Absorbing nutrients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Chyme moves from the stomach to the </a:t>
            </a:r>
            <a:r>
              <a:rPr lang="en-US" sz="2600" b="1" dirty="0">
                <a:solidFill>
                  <a:schemeClr val="tx1"/>
                </a:solidFill>
                <a:cs typeface="Arial"/>
              </a:rPr>
              <a:t>small intestine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, where most of the actual work occurs.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About 90 percent of all nutrients are absorbed as food travels through the small intestine toward the </a:t>
            </a:r>
            <a:r>
              <a:rPr lang="en-US" sz="2600" b="1" dirty="0">
                <a:solidFill>
                  <a:schemeClr val="tx1"/>
                </a:solidFill>
                <a:cs typeface="Arial"/>
              </a:rPr>
              <a:t>large intestine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.</a:t>
            </a:r>
          </a:p>
          <a:p>
            <a:r>
              <a:rPr lang="en-US" sz="2600" dirty="0">
                <a:cs typeface="Arial"/>
              </a:rPr>
              <a:t>Absorbing water and eliminating waste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The large intestine’s primary job is to absorb the remaining water, salts, and vitamins and to eliminate the waste.</a:t>
            </a:r>
          </a:p>
        </p:txBody>
      </p:sp>
    </p:spTree>
    <p:extLst>
      <p:ext uri="{BB962C8B-B14F-4D97-AF65-F5344CB8AC3E}">
        <p14:creationId xmlns:p14="http://schemas.microsoft.com/office/powerpoint/2010/main" val="1722946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F41B6-07A5-8C7B-2E29-2E1B593A9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Your Gut Bacteria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C36C2-5320-45F6-9166-5F31AC95E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Your digestive system is home to about 100 trillion (100,000,000,000,000) bacteria—both good and bad.</a:t>
            </a:r>
          </a:p>
          <a:p>
            <a:r>
              <a:rPr lang="en-US" dirty="0">
                <a:cs typeface="Arial"/>
              </a:rPr>
              <a:t>Good bacteria help break down the nutrients you eat and protect you from infections.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Your digestive health, the balance of your stomach acid, and your good and bad bacteria are called your </a:t>
            </a:r>
            <a:r>
              <a:rPr lang="en-US" b="1" dirty="0">
                <a:solidFill>
                  <a:srgbClr val="404000"/>
                </a:solidFill>
                <a:cs typeface="Arial"/>
              </a:rPr>
              <a:t>gut health</a:t>
            </a:r>
            <a:r>
              <a:rPr lang="en-US" dirty="0">
                <a:solidFill>
                  <a:srgbClr val="404000"/>
                </a:solidFill>
                <a:cs typeface="Arial"/>
              </a:rPr>
              <a:t>.</a:t>
            </a:r>
            <a:endParaRPr lang="en-US" sz="1400" i="1" dirty="0">
              <a:solidFill>
                <a:schemeClr val="tx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17558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1070</Words>
  <Application>Microsoft Office PowerPoint</Application>
  <PresentationFormat>On-screen Show (4:3)</PresentationFormat>
  <Paragraphs>121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Arial Black</vt:lpstr>
      <vt:lpstr>Arial,Sans-Serif</vt:lpstr>
      <vt:lpstr>Calibri</vt:lpstr>
      <vt:lpstr>Helvetica</vt:lpstr>
      <vt:lpstr>Office Theme</vt:lpstr>
      <vt:lpstr>The Digestive and Urinary Systems</vt:lpstr>
      <vt:lpstr>Write About It</vt:lpstr>
      <vt:lpstr>Can you . . . (1 of 2)  </vt:lpstr>
      <vt:lpstr>Can you . . . (2 of 2)</vt:lpstr>
      <vt:lpstr>The Digestive System</vt:lpstr>
      <vt:lpstr>How Digestion Works (1 of 3)</vt:lpstr>
      <vt:lpstr>How Digestion Works (2 of 3)</vt:lpstr>
      <vt:lpstr>How Digestion Works (3 of 3)</vt:lpstr>
      <vt:lpstr>Your Gut Bacteria</vt:lpstr>
      <vt:lpstr>Prebiotics and Probiotics</vt:lpstr>
      <vt:lpstr>Short-Term Challenges to Digestive Health</vt:lpstr>
      <vt:lpstr>Long-Term Challenges  to Digestive Health</vt:lpstr>
      <vt:lpstr>Digestive System Conditions</vt:lpstr>
      <vt:lpstr>The Urinary System</vt:lpstr>
      <vt:lpstr>When Things Go Wrong With Urinary Health (1 of 2)</vt:lpstr>
      <vt:lpstr>When Things Go Wrong With Urinary Health (2 of 2)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and Your Health</dc:title>
  <dc:creator>Human Kinetics</dc:creator>
  <cp:lastModifiedBy>Derek Campbell</cp:lastModifiedBy>
  <cp:revision>3730</cp:revision>
  <dcterms:created xsi:type="dcterms:W3CDTF">2020-04-29T19:38:00Z</dcterms:created>
  <dcterms:modified xsi:type="dcterms:W3CDTF">2022-12-02T05:19:59Z</dcterms:modified>
</cp:coreProperties>
</file>