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17"/>
  </p:notesMasterIdLst>
  <p:sldIdLst>
    <p:sldId id="257" r:id="rId2"/>
    <p:sldId id="337" r:id="rId3"/>
    <p:sldId id="334" r:id="rId4"/>
    <p:sldId id="338" r:id="rId5"/>
    <p:sldId id="373" r:id="rId6"/>
    <p:sldId id="374" r:id="rId7"/>
    <p:sldId id="379" r:id="rId8"/>
    <p:sldId id="364" r:id="rId9"/>
    <p:sldId id="365" r:id="rId10"/>
    <p:sldId id="375" r:id="rId11"/>
    <p:sldId id="380" r:id="rId12"/>
    <p:sldId id="376" r:id="rId13"/>
    <p:sldId id="366" r:id="rId14"/>
    <p:sldId id="345" r:id="rId15"/>
    <p:sldId id="372" r:id="rId1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enjamin Sibley" initials="BAS" lastIdx="3" clrIdx="0">
    <p:extLst>
      <p:ext uri="{19B8F6BF-5375-455C-9EA6-DF929625EA0E}">
        <p15:presenceInfo xmlns:p15="http://schemas.microsoft.com/office/powerpoint/2012/main" userId="Benjamin Sibley" providerId="None"/>
      </p:ext>
    </p:extLst>
  </p:cmAuthor>
  <p:cmAuthor id="2" name="Melissa Feld" initials="MF" lastIdx="3" clrIdx="1">
    <p:extLst>
      <p:ext uri="{19B8F6BF-5375-455C-9EA6-DF929625EA0E}">
        <p15:presenceInfo xmlns:p15="http://schemas.microsoft.com/office/powerpoint/2012/main" userId="S::MELISSAF@hkusa.com::0f29222b-6214-49c0-8417-0f9c07eec459" providerId="AD"/>
      </p:ext>
    </p:extLst>
  </p:cmAuthor>
  <p:cmAuthor id="3" name="Darla Castelli" initials="DC" lastIdx="1" clrIdx="2">
    <p:extLst>
      <p:ext uri="{19B8F6BF-5375-455C-9EA6-DF929625EA0E}">
        <p15:presenceInfo xmlns:p15="http://schemas.microsoft.com/office/powerpoint/2012/main" userId="7UrpDUNxLb3wz+BQ0wOX2q7Wu6WjqQkaVb27W5YmfaU=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4B6EE96-B195-4823-2D63-315C982ED8B7}" v="858" dt="2022-06-03T21:06:15.601"/>
    <p1510:client id="{0E975F3D-D17C-9C09-AC40-E3073B3C6A2F}" v="1345" dt="2022-06-01T22:59:36.040"/>
    <p1510:client id="{14CD8D72-2C0E-B6EA-9F84-93C4F70EFE95}" v="308" dt="2022-05-24T21:33:20.661"/>
    <p1510:client id="{1664D6C9-0630-8611-A021-CA0EC941D1DE}" v="409" dt="2022-06-05T12:39:47.327"/>
    <p1510:client id="{1996537B-60FB-E22E-31B8-B601792592A3}" v="917" dt="2022-05-24T19:16:09.094"/>
    <p1510:client id="{1CB15461-3281-2FC1-906F-7A0798DFFA0E}" v="6" dt="2022-05-24T21:13:25.061"/>
    <p1510:client id="{1F0622F9-6923-A7B9-1E1C-961E0CC0D98B}" v="13" dt="2022-06-01T20:02:33.377"/>
    <p1510:client id="{2272C600-89A4-66E4-5BFD-E589E861DB3D}" v="266" dt="2022-05-25T14:37:38.660"/>
    <p1510:client id="{26941114-D38A-1227-B2B6-3BB478BE53DB}" v="1596" dt="2022-06-06T15:32:16.869"/>
    <p1510:client id="{2D03B026-49C4-3631-DFF8-2B8B9771F340}" v="1586" dt="2022-06-02T21:03:50.071"/>
    <p1510:client id="{31A1B2DD-789A-4961-C53E-F99001ED6397}" v="1197" dt="2022-06-04T23:14:19.831"/>
    <p1510:client id="{4895E784-049E-6E1A-691B-981009B2B52A}" v="15" dt="2022-05-27T19:37:41.867"/>
    <p1510:client id="{49E0CD5E-5C57-5C4E-1C04-CAE5B489C538}" v="166" dt="2022-05-22T20:55:00.731"/>
    <p1510:client id="{561B6E78-3B36-FB72-E91D-FFC90CBA863C}" v="314" dt="2022-06-04T18:58:31.282"/>
    <p1510:client id="{587EBA0A-19C0-CF3A-5B74-93DBE206831B}" v="1" dt="2022-05-20T20:17:15.799"/>
    <p1510:client id="{6A79C26E-26EB-3A57-F2CD-7269CD96249E}" v="950" dt="2022-05-25T05:07:01.219"/>
    <p1510:client id="{6A98A3C2-0A2E-F040-C04F-BDB40BD5E3BD}" v="797" dt="2022-05-24T15:41:46.546"/>
    <p1510:client id="{6AC26BFB-C726-D6E8-A3F9-0478CD5DE10D}" v="1023" dt="2022-06-05T18:50:13.919"/>
    <p1510:client id="{72F4EDCF-CBD6-53B8-28BC-BEAB3F6CF589}" v="923" dt="2022-06-03T21:45:34.441"/>
    <p1510:client id="{780BC665-C45A-E6EE-FAEA-57033778F0D2}" v="1" dt="2022-05-20T20:15:08.787"/>
    <p1510:client id="{7E686512-CA86-5AB9-DBDD-67F0909FFCC4}" v="828" dt="2022-05-23T20:44:21.167"/>
    <p1510:client id="{907EF992-BEC6-DB62-995A-4783911D4510}" v="1224" dt="2022-05-25T15:40:41.259"/>
    <p1510:client id="{A9193841-C052-6EE8-602D-4303276CDEF3}" v="203" dt="2022-06-05T18:56:20.476"/>
    <p1510:client id="{AD5E087A-00E7-9DC9-427D-3E0BE2870EC0}" v="383" dt="2022-06-01T20:15:38.143"/>
    <p1510:client id="{B475F694-7221-5B53-0103-518055A73BB5}" v="805" dt="2022-05-27T19:31:52.442"/>
    <p1510:client id="{B980DDB4-52B3-8585-C57F-3D58B6D45939}" v="281" dt="2022-05-22T21:33:39.491"/>
    <p1510:client id="{BA87F162-916C-9416-2988-A519C3187869}" v="402" dt="2022-05-20T21:37:53.952"/>
    <p1510:client id="{C1B36582-FC03-7058-4FE4-B69F32D7DDB3}" v="570" dt="2022-06-02T19:16:49.625"/>
    <p1510:client id="{CA96A71A-69CB-6336-0686-3BE60A05B6A5}" v="223" dt="2022-05-23T15:37:51.610"/>
    <p1510:client id="{D2FE3DF2-0C7A-03D1-5174-961B00B9C3EE}" v="1" dt="2022-05-27T18:43:37.812"/>
    <p1510:client id="{D6D5CB01-8F91-FFD0-05DD-6A4E125F1F85}" v="52" dt="2022-05-25T14:40:37.359"/>
    <p1510:client id="{E9AE6D47-FBD0-386D-2C89-0DCD16277DF2}" v="571" dt="2022-05-25T20:33:11.631"/>
    <p1510:client id="{ED9D3A3D-4B99-BCC7-4FAE-79E23EF2E357}" v="1426" dt="2022-05-26T21:55:26.319"/>
    <p1510:client id="{F96B0E1A-6AAD-4BB5-7E14-A07CCC7808F6}" v="392" dt="2022-06-04T04:03:04.540"/>
    <p1510:client id="{FE29B752-1DDA-458D-5593-3A6059D467CD}" v="1392" dt="2022-06-04T03:11:23.984"/>
  </p1510:revLst>
</p1510:revInfo>
</file>

<file path=ppt/tableStyles.xml><?xml version="1.0" encoding="utf-8"?>
<a:tblStyleLst xmlns:a="http://schemas.openxmlformats.org/drawingml/2006/main" def="{5C22544A-7EE6-4342-B048-85BDC9FD1C3A}"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34603" autoAdjust="0"/>
    <p:restoredTop sz="86385" autoAdjust="0"/>
  </p:normalViewPr>
  <p:slideViewPr>
    <p:cSldViewPr snapToGrid="0">
      <p:cViewPr varScale="1">
        <p:scale>
          <a:sx n="98" d="100"/>
          <a:sy n="98" d="100"/>
        </p:scale>
        <p:origin x="378" y="90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microsoft.com/office/2015/10/relationships/revisionInfo" Target="revisionInfo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microsoft.com/office/2016/11/relationships/changesInfo" Target="changesInfos/changesInfo1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barrya10@yahoo.com" userId="S::urn:spo:guest#jbarrya10@yahoo.com::" providerId="AD" clId="Web-{A9193841-C052-6EE8-602D-4303276CDEF3}"/>
    <pc:docChg chg="modSld">
      <pc:chgData name="jbarrya10@yahoo.com" userId="S::urn:spo:guest#jbarrya10@yahoo.com::" providerId="AD" clId="Web-{A9193841-C052-6EE8-602D-4303276CDEF3}" dt="2022-06-05T18:56:17.507" v="200" actId="20577"/>
      <pc:docMkLst>
        <pc:docMk/>
      </pc:docMkLst>
      <pc:sldChg chg="modSp">
        <pc:chgData name="jbarrya10@yahoo.com" userId="S::urn:spo:guest#jbarrya10@yahoo.com::" providerId="AD" clId="Web-{A9193841-C052-6EE8-602D-4303276CDEF3}" dt="2022-06-05T18:56:17.507" v="200" actId="20577"/>
        <pc:sldMkLst>
          <pc:docMk/>
          <pc:sldMk cId="1992805741" sldId="257"/>
        </pc:sldMkLst>
        <pc:spChg chg="mod">
          <ac:chgData name="jbarrya10@yahoo.com" userId="S::urn:spo:guest#jbarrya10@yahoo.com::" providerId="AD" clId="Web-{A9193841-C052-6EE8-602D-4303276CDEF3}" dt="2022-06-05T18:56:17.507" v="200" actId="20577"/>
          <ac:spMkLst>
            <pc:docMk/>
            <pc:sldMk cId="1992805741" sldId="257"/>
            <ac:spMk id="2" creationId="{665A4A54-C743-B648-9707-7C557037BEC2}"/>
          </ac:spMkLst>
        </pc:spChg>
        <pc:spChg chg="mod">
          <ac:chgData name="jbarrya10@yahoo.com" userId="S::urn:spo:guest#jbarrya10@yahoo.com::" providerId="AD" clId="Web-{A9193841-C052-6EE8-602D-4303276CDEF3}" dt="2022-06-05T18:51:54.224" v="16" actId="20577"/>
          <ac:spMkLst>
            <pc:docMk/>
            <pc:sldMk cId="1992805741" sldId="257"/>
            <ac:spMk id="3" creationId="{477C76BC-B654-7C43-B829-7F8A9EA03B3A}"/>
          </ac:spMkLst>
        </pc:spChg>
      </pc:sldChg>
      <pc:sldChg chg="modSp">
        <pc:chgData name="jbarrya10@yahoo.com" userId="S::urn:spo:guest#jbarrya10@yahoo.com::" providerId="AD" clId="Web-{A9193841-C052-6EE8-602D-4303276CDEF3}" dt="2022-06-05T18:55:45.630" v="199" actId="20577"/>
        <pc:sldMkLst>
          <pc:docMk/>
          <pc:sldMk cId="168072434" sldId="334"/>
        </pc:sldMkLst>
        <pc:spChg chg="mod">
          <ac:chgData name="jbarrya10@yahoo.com" userId="S::urn:spo:guest#jbarrya10@yahoo.com::" providerId="AD" clId="Web-{A9193841-C052-6EE8-602D-4303276CDEF3}" dt="2022-06-05T18:55:45.630" v="199" actId="20577"/>
          <ac:spMkLst>
            <pc:docMk/>
            <pc:sldMk cId="168072434" sldId="334"/>
            <ac:spMk id="3" creationId="{0146B1E4-F71B-9966-0D75-82BEDFFB6556}"/>
          </ac:spMkLst>
        </pc:spChg>
      </pc:sldChg>
      <pc:sldChg chg="modSp">
        <pc:chgData name="jbarrya10@yahoo.com" userId="S::urn:spo:guest#jbarrya10@yahoo.com::" providerId="AD" clId="Web-{A9193841-C052-6EE8-602D-4303276CDEF3}" dt="2022-06-05T18:53:50.232" v="117" actId="20577"/>
        <pc:sldMkLst>
          <pc:docMk/>
          <pc:sldMk cId="3426044915" sldId="337"/>
        </pc:sldMkLst>
        <pc:spChg chg="mod">
          <ac:chgData name="jbarrya10@yahoo.com" userId="S::urn:spo:guest#jbarrya10@yahoo.com::" providerId="AD" clId="Web-{A9193841-C052-6EE8-602D-4303276CDEF3}" dt="2022-06-05T18:53:50.232" v="117" actId="20577"/>
          <ac:spMkLst>
            <pc:docMk/>
            <pc:sldMk cId="3426044915" sldId="337"/>
            <ac:spMk id="3" creationId="{CF960B38-CE66-89E9-091C-BB3EF290D0B9}"/>
          </ac:spMkLst>
        </pc:spChg>
      </pc:sldChg>
    </pc:docChg>
  </pc:docChgLst>
  <pc:docChgLst>
    <pc:chgData name="jbarrya10@yahoo.com" userId="S::urn:spo:guest#jbarrya10@yahoo.com::" providerId="AD" clId="Web-{26941114-D38A-1227-B2B6-3BB478BE53DB}"/>
    <pc:docChg chg="addSld delSld modSld">
      <pc:chgData name="jbarrya10@yahoo.com" userId="S::urn:spo:guest#jbarrya10@yahoo.com::" providerId="AD" clId="Web-{26941114-D38A-1227-B2B6-3BB478BE53DB}" dt="2022-06-06T15:32:16.869" v="1602" actId="20577"/>
      <pc:docMkLst>
        <pc:docMk/>
      </pc:docMkLst>
      <pc:sldChg chg="modSp">
        <pc:chgData name="jbarrya10@yahoo.com" userId="S::urn:spo:guest#jbarrya10@yahoo.com::" providerId="AD" clId="Web-{26941114-D38A-1227-B2B6-3BB478BE53DB}" dt="2022-06-06T14:33:13.281" v="118" actId="20577"/>
        <pc:sldMkLst>
          <pc:docMk/>
          <pc:sldMk cId="1913150799" sldId="338"/>
        </pc:sldMkLst>
        <pc:spChg chg="mod">
          <ac:chgData name="jbarrya10@yahoo.com" userId="S::urn:spo:guest#jbarrya10@yahoo.com::" providerId="AD" clId="Web-{26941114-D38A-1227-B2B6-3BB478BE53DB}" dt="2022-06-06T14:27:59.278" v="8" actId="20577"/>
          <ac:spMkLst>
            <pc:docMk/>
            <pc:sldMk cId="1913150799" sldId="338"/>
            <ac:spMk id="2" creationId="{6CA02C2C-94E4-20C1-00BA-846BF69392B9}"/>
          </ac:spMkLst>
        </pc:spChg>
        <pc:spChg chg="mod">
          <ac:chgData name="jbarrya10@yahoo.com" userId="S::urn:spo:guest#jbarrya10@yahoo.com::" providerId="AD" clId="Web-{26941114-D38A-1227-B2B6-3BB478BE53DB}" dt="2022-06-06T14:33:13.281" v="118" actId="20577"/>
          <ac:spMkLst>
            <pc:docMk/>
            <pc:sldMk cId="1913150799" sldId="338"/>
            <ac:spMk id="3" creationId="{C7EB8587-9210-38B4-27CD-C1B815DCB617}"/>
          </ac:spMkLst>
        </pc:spChg>
      </pc:sldChg>
      <pc:sldChg chg="modSp">
        <pc:chgData name="jbarrya10@yahoo.com" userId="S::urn:spo:guest#jbarrya10@yahoo.com::" providerId="AD" clId="Web-{26941114-D38A-1227-B2B6-3BB478BE53DB}" dt="2022-06-06T15:26:15.504" v="1471" actId="20577"/>
        <pc:sldMkLst>
          <pc:docMk/>
          <pc:sldMk cId="2024364015" sldId="345"/>
        </pc:sldMkLst>
        <pc:spChg chg="mod">
          <ac:chgData name="jbarrya10@yahoo.com" userId="S::urn:spo:guest#jbarrya10@yahoo.com::" providerId="AD" clId="Web-{26941114-D38A-1227-B2B6-3BB478BE53DB}" dt="2022-06-06T15:18:58.368" v="1241" actId="20577"/>
          <ac:spMkLst>
            <pc:docMk/>
            <pc:sldMk cId="2024364015" sldId="345"/>
            <ac:spMk id="2" creationId="{5A37FB2F-C0D8-D4E7-D62C-A6CCAF8E96F3}"/>
          </ac:spMkLst>
        </pc:spChg>
        <pc:spChg chg="mod">
          <ac:chgData name="jbarrya10@yahoo.com" userId="S::urn:spo:guest#jbarrya10@yahoo.com::" providerId="AD" clId="Web-{26941114-D38A-1227-B2B6-3BB478BE53DB}" dt="2022-06-06T15:26:15.504" v="1471" actId="20577"/>
          <ac:spMkLst>
            <pc:docMk/>
            <pc:sldMk cId="2024364015" sldId="345"/>
            <ac:spMk id="3" creationId="{DCDCE5D6-21D1-1DD3-FD45-13B1E26DE8C0}"/>
          </ac:spMkLst>
        </pc:spChg>
      </pc:sldChg>
      <pc:sldChg chg="modSp">
        <pc:chgData name="jbarrya10@yahoo.com" userId="S::urn:spo:guest#jbarrya10@yahoo.com::" providerId="AD" clId="Web-{26941114-D38A-1227-B2B6-3BB478BE53DB}" dt="2022-06-06T14:51:20.393" v="584" actId="20577"/>
        <pc:sldMkLst>
          <pc:docMk/>
          <pc:sldMk cId="1081247020" sldId="364"/>
        </pc:sldMkLst>
        <pc:spChg chg="mod">
          <ac:chgData name="jbarrya10@yahoo.com" userId="S::urn:spo:guest#jbarrya10@yahoo.com::" providerId="AD" clId="Web-{26941114-D38A-1227-B2B6-3BB478BE53DB}" dt="2022-06-06T14:50:26.218" v="568" actId="20577"/>
          <ac:spMkLst>
            <pc:docMk/>
            <pc:sldMk cId="1081247020" sldId="364"/>
            <ac:spMk id="2" creationId="{7D934F14-A403-D298-AAB9-E15F8FE14702}"/>
          </ac:spMkLst>
        </pc:spChg>
        <pc:spChg chg="mod">
          <ac:chgData name="jbarrya10@yahoo.com" userId="S::urn:spo:guest#jbarrya10@yahoo.com::" providerId="AD" clId="Web-{26941114-D38A-1227-B2B6-3BB478BE53DB}" dt="2022-06-06T14:51:20.393" v="584" actId="20577"/>
          <ac:spMkLst>
            <pc:docMk/>
            <pc:sldMk cId="1081247020" sldId="364"/>
            <ac:spMk id="3" creationId="{032F837B-A2EB-DE7B-C53F-17B42035C64E}"/>
          </ac:spMkLst>
        </pc:spChg>
      </pc:sldChg>
      <pc:sldChg chg="modSp">
        <pc:chgData name="jbarrya10@yahoo.com" userId="S::urn:spo:guest#jbarrya10@yahoo.com::" providerId="AD" clId="Web-{26941114-D38A-1227-B2B6-3BB478BE53DB}" dt="2022-06-06T14:57:44.822" v="680" actId="20577"/>
        <pc:sldMkLst>
          <pc:docMk/>
          <pc:sldMk cId="3017558405" sldId="365"/>
        </pc:sldMkLst>
        <pc:spChg chg="mod">
          <ac:chgData name="jbarrya10@yahoo.com" userId="S::urn:spo:guest#jbarrya10@yahoo.com::" providerId="AD" clId="Web-{26941114-D38A-1227-B2B6-3BB478BE53DB}" dt="2022-06-06T14:54:29.045" v="587" actId="20577"/>
          <ac:spMkLst>
            <pc:docMk/>
            <pc:sldMk cId="3017558405" sldId="365"/>
            <ac:spMk id="2" creationId="{367F41B6-07A5-8C7B-2E29-2E1B593A9259}"/>
          </ac:spMkLst>
        </pc:spChg>
        <pc:spChg chg="mod">
          <ac:chgData name="jbarrya10@yahoo.com" userId="S::urn:spo:guest#jbarrya10@yahoo.com::" providerId="AD" clId="Web-{26941114-D38A-1227-B2B6-3BB478BE53DB}" dt="2022-06-06T14:57:44.822" v="680" actId="20577"/>
          <ac:spMkLst>
            <pc:docMk/>
            <pc:sldMk cId="3017558405" sldId="365"/>
            <ac:spMk id="3" creationId="{9C1C36C2-5320-45F6-9166-5F31AC95EA63}"/>
          </ac:spMkLst>
        </pc:spChg>
      </pc:sldChg>
      <pc:sldChg chg="modSp">
        <pc:chgData name="jbarrya10@yahoo.com" userId="S::urn:spo:guest#jbarrya10@yahoo.com::" providerId="AD" clId="Web-{26941114-D38A-1227-B2B6-3BB478BE53DB}" dt="2022-06-06T15:16:45.751" v="1232" actId="20577"/>
        <pc:sldMkLst>
          <pc:docMk/>
          <pc:sldMk cId="2495961762" sldId="366"/>
        </pc:sldMkLst>
        <pc:spChg chg="mod">
          <ac:chgData name="jbarrya10@yahoo.com" userId="S::urn:spo:guest#jbarrya10@yahoo.com::" providerId="AD" clId="Web-{26941114-D38A-1227-B2B6-3BB478BE53DB}" dt="2022-06-06T15:14:20.992" v="1094" actId="20577"/>
          <ac:spMkLst>
            <pc:docMk/>
            <pc:sldMk cId="2495961762" sldId="366"/>
            <ac:spMk id="2" creationId="{B3CC9F2F-3E9F-8DF8-5856-CE1592C06AB5}"/>
          </ac:spMkLst>
        </pc:spChg>
        <pc:spChg chg="mod">
          <ac:chgData name="jbarrya10@yahoo.com" userId="S::urn:spo:guest#jbarrya10@yahoo.com::" providerId="AD" clId="Web-{26941114-D38A-1227-B2B6-3BB478BE53DB}" dt="2022-06-06T15:16:45.751" v="1232" actId="20577"/>
          <ac:spMkLst>
            <pc:docMk/>
            <pc:sldMk cId="2495961762" sldId="366"/>
            <ac:spMk id="3" creationId="{375D3DF8-F395-517D-FF25-3604C78DAF48}"/>
          </ac:spMkLst>
        </pc:spChg>
      </pc:sldChg>
      <pc:sldChg chg="modSp">
        <pc:chgData name="jbarrya10@yahoo.com" userId="S::urn:spo:guest#jbarrya10@yahoo.com::" providerId="AD" clId="Web-{26941114-D38A-1227-B2B6-3BB478BE53DB}" dt="2022-06-06T15:32:16.869" v="1602" actId="20577"/>
        <pc:sldMkLst>
          <pc:docMk/>
          <pc:sldMk cId="1631582038" sldId="372"/>
        </pc:sldMkLst>
        <pc:spChg chg="mod">
          <ac:chgData name="jbarrya10@yahoo.com" userId="S::urn:spo:guest#jbarrya10@yahoo.com::" providerId="AD" clId="Web-{26941114-D38A-1227-B2B6-3BB478BE53DB}" dt="2022-06-06T15:32:16.869" v="1602" actId="20577"/>
          <ac:spMkLst>
            <pc:docMk/>
            <pc:sldMk cId="1631582038" sldId="372"/>
            <ac:spMk id="3" creationId="{A192B43B-8C04-8EA6-8FE2-DBC18009C941}"/>
          </ac:spMkLst>
        </pc:spChg>
      </pc:sldChg>
      <pc:sldChg chg="modSp">
        <pc:chgData name="jbarrya10@yahoo.com" userId="S::urn:spo:guest#jbarrya10@yahoo.com::" providerId="AD" clId="Web-{26941114-D38A-1227-B2B6-3BB478BE53DB}" dt="2022-06-06T14:38:00.298" v="293" actId="20577"/>
        <pc:sldMkLst>
          <pc:docMk/>
          <pc:sldMk cId="328690285" sldId="373"/>
        </pc:sldMkLst>
        <pc:spChg chg="mod">
          <ac:chgData name="jbarrya10@yahoo.com" userId="S::urn:spo:guest#jbarrya10@yahoo.com::" providerId="AD" clId="Web-{26941114-D38A-1227-B2B6-3BB478BE53DB}" dt="2022-06-06T14:34:41.286" v="130" actId="20577"/>
          <ac:spMkLst>
            <pc:docMk/>
            <pc:sldMk cId="328690285" sldId="373"/>
            <ac:spMk id="2" creationId="{3E3DB1DC-B14E-593F-B07C-9073FEEEC541}"/>
          </ac:spMkLst>
        </pc:spChg>
        <pc:spChg chg="mod">
          <ac:chgData name="jbarrya10@yahoo.com" userId="S::urn:spo:guest#jbarrya10@yahoo.com::" providerId="AD" clId="Web-{26941114-D38A-1227-B2B6-3BB478BE53DB}" dt="2022-06-06T14:38:00.298" v="293" actId="20577"/>
          <ac:spMkLst>
            <pc:docMk/>
            <pc:sldMk cId="328690285" sldId="373"/>
            <ac:spMk id="3" creationId="{ECAC2FC2-A68F-AE98-081A-5A29366990C8}"/>
          </ac:spMkLst>
        </pc:spChg>
      </pc:sldChg>
      <pc:sldChg chg="modSp">
        <pc:chgData name="jbarrya10@yahoo.com" userId="S::urn:spo:guest#jbarrya10@yahoo.com::" providerId="AD" clId="Web-{26941114-D38A-1227-B2B6-3BB478BE53DB}" dt="2022-06-06T14:43:06.832" v="477" actId="20577"/>
        <pc:sldMkLst>
          <pc:docMk/>
          <pc:sldMk cId="1705845406" sldId="374"/>
        </pc:sldMkLst>
        <pc:spChg chg="mod">
          <ac:chgData name="jbarrya10@yahoo.com" userId="S::urn:spo:guest#jbarrya10@yahoo.com::" providerId="AD" clId="Web-{26941114-D38A-1227-B2B6-3BB478BE53DB}" dt="2022-06-06T14:38:42.988" v="306" actId="20577"/>
          <ac:spMkLst>
            <pc:docMk/>
            <pc:sldMk cId="1705845406" sldId="374"/>
            <ac:spMk id="2" creationId="{24C24867-C4BC-7683-BA61-F1B36CD13600}"/>
          </ac:spMkLst>
        </pc:spChg>
        <pc:spChg chg="mod">
          <ac:chgData name="jbarrya10@yahoo.com" userId="S::urn:spo:guest#jbarrya10@yahoo.com::" providerId="AD" clId="Web-{26941114-D38A-1227-B2B6-3BB478BE53DB}" dt="2022-06-06T14:43:06.832" v="477" actId="20577"/>
          <ac:spMkLst>
            <pc:docMk/>
            <pc:sldMk cId="1705845406" sldId="374"/>
            <ac:spMk id="3" creationId="{638C361C-D757-87E0-17F4-D80DD38C56AD}"/>
          </ac:spMkLst>
        </pc:spChg>
      </pc:sldChg>
      <pc:sldChg chg="modSp">
        <pc:chgData name="jbarrya10@yahoo.com" userId="S::urn:spo:guest#jbarrya10@yahoo.com::" providerId="AD" clId="Web-{26941114-D38A-1227-B2B6-3BB478BE53DB}" dt="2022-06-06T15:02:49.841" v="866" actId="20577"/>
        <pc:sldMkLst>
          <pc:docMk/>
          <pc:sldMk cId="1048883184" sldId="375"/>
        </pc:sldMkLst>
        <pc:spChg chg="mod">
          <ac:chgData name="jbarrya10@yahoo.com" userId="S::urn:spo:guest#jbarrya10@yahoo.com::" providerId="AD" clId="Web-{26941114-D38A-1227-B2B6-3BB478BE53DB}" dt="2022-06-06T14:58:16.418" v="683" actId="20577"/>
          <ac:spMkLst>
            <pc:docMk/>
            <pc:sldMk cId="1048883184" sldId="375"/>
            <ac:spMk id="2" creationId="{233B2703-FBE4-B05A-5D8B-02F42DE1288B}"/>
          </ac:spMkLst>
        </pc:spChg>
        <pc:spChg chg="mod">
          <ac:chgData name="jbarrya10@yahoo.com" userId="S::urn:spo:guest#jbarrya10@yahoo.com::" providerId="AD" clId="Web-{26941114-D38A-1227-B2B6-3BB478BE53DB}" dt="2022-06-06T15:02:49.841" v="866" actId="20577"/>
          <ac:spMkLst>
            <pc:docMk/>
            <pc:sldMk cId="1048883184" sldId="375"/>
            <ac:spMk id="3" creationId="{A0A5EC93-B31D-A975-A62A-BFE312B7F403}"/>
          </ac:spMkLst>
        </pc:spChg>
      </pc:sldChg>
      <pc:sldChg chg="modSp">
        <pc:chgData name="jbarrya10@yahoo.com" userId="S::urn:spo:guest#jbarrya10@yahoo.com::" providerId="AD" clId="Web-{26941114-D38A-1227-B2B6-3BB478BE53DB}" dt="2022-06-06T15:12:14.734" v="1084" actId="20577"/>
        <pc:sldMkLst>
          <pc:docMk/>
          <pc:sldMk cId="2535667251" sldId="376"/>
        </pc:sldMkLst>
        <pc:spChg chg="mod">
          <ac:chgData name="jbarrya10@yahoo.com" userId="S::urn:spo:guest#jbarrya10@yahoo.com::" providerId="AD" clId="Web-{26941114-D38A-1227-B2B6-3BB478BE53DB}" dt="2022-06-06T15:09:51.648" v="1034" actId="20577"/>
          <ac:spMkLst>
            <pc:docMk/>
            <pc:sldMk cId="2535667251" sldId="376"/>
            <ac:spMk id="2" creationId="{2EB82C2F-8660-381F-79F3-32091D1CC762}"/>
          </ac:spMkLst>
        </pc:spChg>
        <pc:spChg chg="mod">
          <ac:chgData name="jbarrya10@yahoo.com" userId="S::urn:spo:guest#jbarrya10@yahoo.com::" providerId="AD" clId="Web-{26941114-D38A-1227-B2B6-3BB478BE53DB}" dt="2022-06-06T15:12:14.734" v="1084" actId="20577"/>
          <ac:spMkLst>
            <pc:docMk/>
            <pc:sldMk cId="2535667251" sldId="376"/>
            <ac:spMk id="3" creationId="{B60DDBCD-A0E7-0287-6052-4A4BC72DB825}"/>
          </ac:spMkLst>
        </pc:spChg>
      </pc:sldChg>
      <pc:sldChg chg="del">
        <pc:chgData name="jbarrya10@yahoo.com" userId="S::urn:spo:guest#jbarrya10@yahoo.com::" providerId="AD" clId="Web-{26941114-D38A-1227-B2B6-3BB478BE53DB}" dt="2022-06-06T15:26:43.833" v="1472"/>
        <pc:sldMkLst>
          <pc:docMk/>
          <pc:sldMk cId="3842154274" sldId="377"/>
        </pc:sldMkLst>
      </pc:sldChg>
      <pc:sldChg chg="del">
        <pc:chgData name="jbarrya10@yahoo.com" userId="S::urn:spo:guest#jbarrya10@yahoo.com::" providerId="AD" clId="Web-{26941114-D38A-1227-B2B6-3BB478BE53DB}" dt="2022-06-06T15:26:46.209" v="1473"/>
        <pc:sldMkLst>
          <pc:docMk/>
          <pc:sldMk cId="1692748118" sldId="378"/>
        </pc:sldMkLst>
      </pc:sldChg>
      <pc:sldChg chg="modSp new">
        <pc:chgData name="jbarrya10@yahoo.com" userId="S::urn:spo:guest#jbarrya10@yahoo.com::" providerId="AD" clId="Web-{26941114-D38A-1227-B2B6-3BB478BE53DB}" dt="2022-06-06T14:45:34.388" v="558" actId="20577"/>
        <pc:sldMkLst>
          <pc:docMk/>
          <pc:sldMk cId="4107113383" sldId="379"/>
        </pc:sldMkLst>
        <pc:spChg chg="mod">
          <ac:chgData name="jbarrya10@yahoo.com" userId="S::urn:spo:guest#jbarrya10@yahoo.com::" providerId="AD" clId="Web-{26941114-D38A-1227-B2B6-3BB478BE53DB}" dt="2022-06-06T14:44:07.898" v="488" actId="20577"/>
          <ac:spMkLst>
            <pc:docMk/>
            <pc:sldMk cId="4107113383" sldId="379"/>
            <ac:spMk id="2" creationId="{977175DA-8F81-8CBA-03AE-BCD644F1EEE5}"/>
          </ac:spMkLst>
        </pc:spChg>
        <pc:spChg chg="mod">
          <ac:chgData name="jbarrya10@yahoo.com" userId="S::urn:spo:guest#jbarrya10@yahoo.com::" providerId="AD" clId="Web-{26941114-D38A-1227-B2B6-3BB478BE53DB}" dt="2022-06-06T14:45:34.388" v="558" actId="20577"/>
          <ac:spMkLst>
            <pc:docMk/>
            <pc:sldMk cId="4107113383" sldId="379"/>
            <ac:spMk id="3" creationId="{1F6AC383-84CE-1523-1048-065B9EF4411F}"/>
          </ac:spMkLst>
        </pc:spChg>
      </pc:sldChg>
      <pc:sldChg chg="modSp new">
        <pc:chgData name="jbarrya10@yahoo.com" userId="S::urn:spo:guest#jbarrya10@yahoo.com::" providerId="AD" clId="Web-{26941114-D38A-1227-B2B6-3BB478BE53DB}" dt="2022-06-06T15:07:38.093" v="1029" actId="20577"/>
        <pc:sldMkLst>
          <pc:docMk/>
          <pc:sldMk cId="2807090092" sldId="380"/>
        </pc:sldMkLst>
        <pc:spChg chg="mod">
          <ac:chgData name="jbarrya10@yahoo.com" userId="S::urn:spo:guest#jbarrya10@yahoo.com::" providerId="AD" clId="Web-{26941114-D38A-1227-B2B6-3BB478BE53DB}" dt="2022-06-06T15:04:48.567" v="882" actId="20577"/>
          <ac:spMkLst>
            <pc:docMk/>
            <pc:sldMk cId="2807090092" sldId="380"/>
            <ac:spMk id="2" creationId="{721E6FC6-F6C1-136D-4C95-D481CF822D0D}"/>
          </ac:spMkLst>
        </pc:spChg>
        <pc:spChg chg="mod">
          <ac:chgData name="jbarrya10@yahoo.com" userId="S::urn:spo:guest#jbarrya10@yahoo.com::" providerId="AD" clId="Web-{26941114-D38A-1227-B2B6-3BB478BE53DB}" dt="2022-06-06T15:07:38.093" v="1029" actId="20577"/>
          <ac:spMkLst>
            <pc:docMk/>
            <pc:sldMk cId="2807090092" sldId="380"/>
            <ac:spMk id="3" creationId="{6CC609CD-BEB2-30F7-C0C6-A19123461FC5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27DE526-42A4-D341-BD7B-C1AD4EBB9EDB}" type="datetimeFigureOut">
              <a:rPr lang="en-US" smtClean="0"/>
              <a:t>12/1/2022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068994C-3E22-1043-AE01-785670959E1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64193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Figure 4.16 Key ideas in the Dietary Guidelines for Americans.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068994C-3E22-1043-AE01-785670959E12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747377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Figure 4.18 The</a:t>
            </a:r>
            <a:r>
              <a:rPr lang="en-US" baseline="0" dirty="0"/>
              <a:t> MyPlate graphic.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068994C-3E22-1043-AE01-785670959E12}" type="slidenum">
              <a:rPr lang="en-US" smtClean="0"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87511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5015397"/>
            <a:ext cx="6858000" cy="979587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accent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12/1/2022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28384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12/1/2022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10743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12/1/2022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70538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12/1/2022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45127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768349"/>
            <a:ext cx="7886700" cy="2852737"/>
          </a:xfrm>
        </p:spPr>
        <p:txBody>
          <a:bodyPr anchor="b">
            <a:normAutofit/>
          </a:bodyPr>
          <a:lstStyle>
            <a:lvl1pPr algn="ctr">
              <a:defRPr sz="4800">
                <a:solidFill>
                  <a:schemeClr val="accent3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12/1/2022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14836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12/1/2022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75107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12/1/2022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676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12/1/2022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8996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12/1/2022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07488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12/1/2022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6478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12/1/2022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31465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83AAAB-4CE1-5244-937D-417070269BBF}" type="datetimeFigureOut">
              <a:rPr lang="en-US" smtClean="0"/>
              <a:t>12/1/2022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60346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accent4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accent3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accent2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accent4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5A4A54-C743-B648-9707-7C557037BEC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Tips and Tools </a:t>
            </a:r>
            <a:br>
              <a:rPr lang="en-US" dirty="0"/>
            </a:br>
            <a:r>
              <a:rPr lang="en-US" dirty="0"/>
              <a:t>for Eating Well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77C76BC-B654-7C43-B829-7F8A9EA03B3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Live Well: Comprehensive High School Health</a:t>
            </a:r>
          </a:p>
          <a:p>
            <a:r>
              <a:rPr lang="en-US" dirty="0"/>
              <a:t>Chapter 4, Lesson 3</a:t>
            </a:r>
            <a:endParaRPr lang="en-US" dirty="0"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99280574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3B2703-FBE4-B05A-5D8B-02F42DE128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Reading Food Labels</a:t>
            </a:r>
            <a:br>
              <a:rPr lang="en-US" dirty="0"/>
            </a:br>
            <a:r>
              <a:rPr lang="en-US" sz="2400" i="1" dirty="0"/>
              <a:t>(2 of 3)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A5EC93-B31D-A975-A62A-BFE312B7F40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lnSpcReduction="10000"/>
          </a:bodyPr>
          <a:lstStyle/>
          <a:p>
            <a:r>
              <a:rPr lang="en-US" dirty="0">
                <a:cs typeface="Arial"/>
              </a:rPr>
              <a:t>Use these components of a nutrition facts label to make healthier food choices.</a:t>
            </a:r>
          </a:p>
          <a:p>
            <a:pPr lvl="1"/>
            <a:r>
              <a:rPr lang="en-US" sz="2800" b="1" dirty="0">
                <a:solidFill>
                  <a:schemeClr val="tx1"/>
                </a:solidFill>
                <a:cs typeface="Arial"/>
              </a:rPr>
              <a:t>Serving size:</a:t>
            </a:r>
            <a:r>
              <a:rPr lang="en-US" sz="2800" dirty="0">
                <a:solidFill>
                  <a:schemeClr val="tx1"/>
                </a:solidFill>
                <a:cs typeface="Arial"/>
              </a:rPr>
              <a:t> Shows how much of this food is normally eaten</a:t>
            </a:r>
          </a:p>
          <a:p>
            <a:pPr lvl="1"/>
            <a:r>
              <a:rPr lang="en-US" sz="2800" b="1" dirty="0">
                <a:solidFill>
                  <a:schemeClr val="tx1"/>
                </a:solidFill>
                <a:cs typeface="Arial"/>
              </a:rPr>
              <a:t>Servings per container:</a:t>
            </a:r>
            <a:r>
              <a:rPr lang="en-US" sz="2800" dirty="0">
                <a:solidFill>
                  <a:schemeClr val="tx1"/>
                </a:solidFill>
                <a:cs typeface="Arial"/>
              </a:rPr>
              <a:t> Shows the total number of servings in the entire food package or container</a:t>
            </a:r>
          </a:p>
          <a:p>
            <a:pPr lvl="1"/>
            <a:r>
              <a:rPr lang="en-US" sz="2800" b="1" dirty="0">
                <a:solidFill>
                  <a:schemeClr val="tx1"/>
                </a:solidFill>
                <a:cs typeface="Arial"/>
              </a:rPr>
              <a:t>Calories:</a:t>
            </a:r>
            <a:r>
              <a:rPr lang="en-US" sz="2800" dirty="0">
                <a:solidFill>
                  <a:schemeClr val="tx1"/>
                </a:solidFill>
                <a:cs typeface="Arial"/>
              </a:rPr>
              <a:t> Tells you the total number of calories in one serving of the food</a:t>
            </a:r>
          </a:p>
          <a:p>
            <a:pPr lvl="1"/>
            <a:r>
              <a:rPr lang="en-US" sz="2800" b="1" dirty="0">
                <a:solidFill>
                  <a:schemeClr val="tx1"/>
                </a:solidFill>
                <a:cs typeface="Arial"/>
              </a:rPr>
              <a:t>% Daily value:</a:t>
            </a:r>
            <a:r>
              <a:rPr lang="en-US" sz="2800" dirty="0">
                <a:solidFill>
                  <a:schemeClr val="tx1"/>
                </a:solidFill>
                <a:cs typeface="Arial"/>
              </a:rPr>
              <a:t> Shows how much each nutrient listed contributes to the daily diet</a:t>
            </a:r>
          </a:p>
          <a:p>
            <a:pPr marL="457200" lvl="1" indent="0" algn="r">
              <a:buNone/>
            </a:pPr>
            <a:r>
              <a:rPr lang="en-US" sz="1400" i="1" dirty="0">
                <a:solidFill>
                  <a:schemeClr val="tx1"/>
                </a:solidFill>
                <a:latin typeface="Helvetica" pitchFamily="2" charset="0"/>
                <a:cs typeface="Arial"/>
              </a:rPr>
              <a:t>(continued)</a:t>
            </a:r>
            <a:endParaRPr lang="en-US" dirty="0"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04888318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1E6FC6-F6C1-136D-4C95-D481CF822D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Reading Food Labels</a:t>
            </a:r>
            <a:br>
              <a:rPr lang="en-US" dirty="0"/>
            </a:br>
            <a:r>
              <a:rPr lang="en-US" sz="2400" i="1" dirty="0"/>
              <a:t>(3 of 3)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C609CD-BEB2-30F7-C0C6-A19123461F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cs typeface="Arial"/>
              </a:rPr>
              <a:t>All labels are required to tell you the amount of added sugars in the product.</a:t>
            </a:r>
          </a:p>
          <a:p>
            <a:pPr lvl="1"/>
            <a:r>
              <a:rPr lang="en-US" sz="2800" dirty="0">
                <a:solidFill>
                  <a:schemeClr val="tx1"/>
                </a:solidFill>
                <a:cs typeface="Arial"/>
              </a:rPr>
              <a:t>Added sugars are sugars added to foods during processing or packaging.</a:t>
            </a:r>
          </a:p>
          <a:p>
            <a:r>
              <a:rPr lang="en-US" dirty="0">
                <a:solidFill>
                  <a:schemeClr val="tx1"/>
                </a:solidFill>
                <a:cs typeface="Arial"/>
              </a:rPr>
              <a:t>The ingredients list is not part of the nutrition facts label, but it is also a helpful tool.</a:t>
            </a:r>
          </a:p>
          <a:p>
            <a:pPr lvl="1"/>
            <a:r>
              <a:rPr lang="en-US" sz="2800" dirty="0">
                <a:solidFill>
                  <a:schemeClr val="tx1"/>
                </a:solidFill>
                <a:cs typeface="Arial"/>
              </a:rPr>
              <a:t>Ingredients are listed by weight, so the ingredient that is most common in the food by weight is listed first.</a:t>
            </a:r>
          </a:p>
        </p:txBody>
      </p:sp>
    </p:spTree>
    <p:extLst>
      <p:ext uri="{BB962C8B-B14F-4D97-AF65-F5344CB8AC3E}">
        <p14:creationId xmlns:p14="http://schemas.microsoft.com/office/powerpoint/2010/main" val="280709009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B82C2F-8660-381F-79F3-32091D1CC7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ea typeface="+mj-lt"/>
                <a:cs typeface="+mj-lt"/>
              </a:rPr>
              <a:t>MyPlate</a:t>
            </a:r>
            <a:endParaRPr lang="en-US" sz="2400" i="1" dirty="0">
              <a:ea typeface="+mj-lt"/>
              <a:cs typeface="+mj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0DDBCD-A0E7-0287-6052-4A4BC72DB8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>
                <a:cs typeface="Arial"/>
              </a:rPr>
              <a:t>MyPlate is a graphic tool and website designed to help you make healthy food choices.</a:t>
            </a:r>
            <a:endParaRPr lang="en-US" dirty="0"/>
          </a:p>
        </p:txBody>
      </p:sp>
      <p:pic>
        <p:nvPicPr>
          <p:cNvPr id="5" name="Picture 4" descr="Plate with sections labeled Fruits, Vegetables, Grains, and Protein, and Dairy on the side. www.ChooseMyPlate.gov">
            <a:extLst>
              <a:ext uri="{FF2B5EF4-FFF2-40B4-BE49-F238E27FC236}">
                <a16:creationId xmlns:a16="http://schemas.microsoft.com/office/drawing/2014/main" id="{9D77B071-7BEB-D43D-818E-B36E1299E7F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62527" y="2710643"/>
            <a:ext cx="2818946" cy="25813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3566725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CC9F2F-3E9F-8DF8-5856-CE1592C06A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How to Use MyPlate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5D3DF8-F395-517D-FF25-3604C78DAF4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cs typeface="Arial"/>
              </a:rPr>
              <a:t>Use MyPlate to help you with the following:</a:t>
            </a:r>
            <a:endParaRPr lang="en-US" dirty="0"/>
          </a:p>
          <a:p>
            <a:pPr lvl="1"/>
            <a:r>
              <a:rPr lang="en-US" sz="2800" dirty="0">
                <a:solidFill>
                  <a:schemeClr val="tx1"/>
                </a:solidFill>
                <a:cs typeface="Arial"/>
              </a:rPr>
              <a:t>Plan meals that are balanced and nutritious.</a:t>
            </a:r>
          </a:p>
          <a:p>
            <a:pPr lvl="1"/>
            <a:r>
              <a:rPr lang="en-US" sz="2800" dirty="0">
                <a:solidFill>
                  <a:schemeClr val="tx1"/>
                </a:solidFill>
                <a:cs typeface="Arial"/>
              </a:rPr>
              <a:t>Find information about how much of each food group to eat.</a:t>
            </a:r>
          </a:p>
          <a:p>
            <a:pPr lvl="1"/>
            <a:r>
              <a:rPr lang="en-US" sz="2800" dirty="0">
                <a:solidFill>
                  <a:schemeClr val="tx1"/>
                </a:solidFill>
                <a:cs typeface="Arial"/>
              </a:rPr>
              <a:t>Balance your calories and get the right types of foods.</a:t>
            </a:r>
            <a:endParaRPr lang="en-US" dirty="0"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49596176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37FB2F-C0D8-D4E7-D62C-A6CCAF8E96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Other Sources</a:t>
            </a:r>
            <a:br>
              <a:rPr lang="en-US" dirty="0"/>
            </a:br>
            <a:r>
              <a:rPr lang="en-US" dirty="0"/>
              <a:t>of Nutrition Information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DCE5D6-21D1-1DD3-FD45-13B1E26DE8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5"/>
            <a:ext cx="7935166" cy="4351338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dirty="0">
                <a:cs typeface="Arial"/>
              </a:rPr>
              <a:t>Dietitians are professionals who have</a:t>
            </a:r>
          </a:p>
          <a:p>
            <a:pPr lvl="1"/>
            <a:r>
              <a:rPr lang="en-US" sz="2800" dirty="0">
                <a:solidFill>
                  <a:schemeClr val="tx1"/>
                </a:solidFill>
                <a:cs typeface="Arial"/>
              </a:rPr>
              <a:t>a university education in nutrition and</a:t>
            </a:r>
          </a:p>
          <a:p>
            <a:pPr lvl="1"/>
            <a:r>
              <a:rPr lang="en-US" sz="2800" dirty="0">
                <a:solidFill>
                  <a:schemeClr val="tx1"/>
                </a:solidFill>
                <a:cs typeface="Arial"/>
              </a:rPr>
              <a:t>a professional license.</a:t>
            </a:r>
          </a:p>
          <a:p>
            <a:r>
              <a:rPr lang="en-US" dirty="0">
                <a:cs typeface="Arial"/>
              </a:rPr>
              <a:t>Other reliable sources for nutrition information include medical doctors, school nurses, and health and physical education teachers.</a:t>
            </a:r>
          </a:p>
          <a:p>
            <a:r>
              <a:rPr lang="en-US" dirty="0">
                <a:solidFill>
                  <a:srgbClr val="404000"/>
                </a:solidFill>
                <a:cs typeface="Arial"/>
              </a:rPr>
              <a:t>Be careful with information from nutritionists.</a:t>
            </a:r>
          </a:p>
          <a:p>
            <a:pPr lvl="1"/>
            <a:r>
              <a:rPr lang="en-US" sz="2800" dirty="0">
                <a:solidFill>
                  <a:srgbClr val="404000"/>
                </a:solidFill>
                <a:cs typeface="Arial"/>
              </a:rPr>
              <a:t>Many who claim to be nutritionists lack professional training and may be interested only in making money.</a:t>
            </a:r>
            <a:endParaRPr lang="en-US" sz="2800" dirty="0">
              <a:solidFill>
                <a:schemeClr val="tx1"/>
              </a:solidFill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02436401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548F33-E2BD-8955-824C-A61E9ACC7D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Skill-Building Challenge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92B43B-8C04-8EA6-8FE2-DBC18009C9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cs typeface="Arial"/>
              </a:rPr>
              <a:t>Beware of bad nutrition information online. Learning how to find accurate information is important.</a:t>
            </a:r>
          </a:p>
          <a:p>
            <a:r>
              <a:rPr lang="en-US" dirty="0">
                <a:solidFill>
                  <a:srgbClr val="404000"/>
                </a:solidFill>
                <a:cs typeface="Arial"/>
              </a:rPr>
              <a:t>Use the Internet to research the following diets. Look for valid and reliable sources.</a:t>
            </a:r>
            <a:endParaRPr lang="en-US" dirty="0"/>
          </a:p>
          <a:p>
            <a:pPr lvl="1"/>
            <a:r>
              <a:rPr lang="en-US" sz="2800" dirty="0">
                <a:solidFill>
                  <a:srgbClr val="404000"/>
                </a:solidFill>
                <a:cs typeface="Arial"/>
              </a:rPr>
              <a:t>Lacto-ovo vegetarian</a:t>
            </a:r>
          </a:p>
          <a:p>
            <a:pPr lvl="1"/>
            <a:r>
              <a:rPr lang="en-US" sz="2800" dirty="0">
                <a:solidFill>
                  <a:srgbClr val="404000"/>
                </a:solidFill>
                <a:cs typeface="Arial"/>
              </a:rPr>
              <a:t>Vegan</a:t>
            </a:r>
          </a:p>
          <a:p>
            <a:pPr lvl="1"/>
            <a:r>
              <a:rPr lang="en-US" sz="2800" dirty="0">
                <a:solidFill>
                  <a:srgbClr val="404000"/>
                </a:solidFill>
                <a:cs typeface="Arial"/>
              </a:rPr>
              <a:t>Pesco vegetarian</a:t>
            </a:r>
          </a:p>
        </p:txBody>
      </p:sp>
    </p:spTree>
    <p:extLst>
      <p:ext uri="{BB962C8B-B14F-4D97-AF65-F5344CB8AC3E}">
        <p14:creationId xmlns:p14="http://schemas.microsoft.com/office/powerpoint/2010/main" val="16315820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7B0711-5F9E-414D-82E6-956438BC4B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Write About It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960B38-CE66-89E9-091C-BB3EF290D0B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>
              <a:buFont typeface="Arial,Sans-Serif" panose="020B0604020202020204" pitchFamily="34" charset="0"/>
            </a:pPr>
            <a:r>
              <a:rPr lang="en-US" dirty="0">
                <a:ea typeface="+mn-lt"/>
                <a:cs typeface="+mn-lt"/>
              </a:rPr>
              <a:t>How often do you read a food label when you are choosing what to eat?</a:t>
            </a:r>
            <a:endParaRPr lang="en-US" dirty="0">
              <a:cs typeface="Arial"/>
            </a:endParaRPr>
          </a:p>
          <a:p>
            <a:pPr>
              <a:buFont typeface="Arial,Sans-Serif" panose="020B0604020202020204" pitchFamily="34" charset="0"/>
              <a:buChar char="•"/>
            </a:pPr>
            <a:r>
              <a:rPr lang="en-US" dirty="0">
                <a:cs typeface="Arial"/>
              </a:rPr>
              <a:t>Have you ever asked to see the nutrition information when eating at a restaurant?</a:t>
            </a:r>
          </a:p>
          <a:p>
            <a:pPr>
              <a:buFont typeface="Arial,Sans-Serif" panose="020B0604020202020204" pitchFamily="34" charset="0"/>
              <a:buChar char="•"/>
            </a:pPr>
            <a:r>
              <a:rPr lang="en-US" dirty="0">
                <a:cs typeface="Arial"/>
              </a:rPr>
              <a:t>Why do you think you do or do not use these tools to help you make decisions?</a:t>
            </a:r>
          </a:p>
        </p:txBody>
      </p:sp>
    </p:spTree>
    <p:extLst>
      <p:ext uri="{BB962C8B-B14F-4D97-AF65-F5344CB8AC3E}">
        <p14:creationId xmlns:p14="http://schemas.microsoft.com/office/powerpoint/2010/main" val="34260449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6BE390-AACD-958D-8B14-3F2DAB91AC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Can you . . .  </a:t>
            </a:r>
            <a:endParaRPr lang="en-US" sz="2400" i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46B1E4-F71B-9966-0D75-82BEDFFB65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cs typeface="Arial"/>
              </a:rPr>
              <a:t>Explain the four keys to a healthy diet?</a:t>
            </a:r>
          </a:p>
          <a:p>
            <a:r>
              <a:rPr lang="en-US" dirty="0">
                <a:cs typeface="Arial"/>
              </a:rPr>
              <a:t>Explain what biased information is?</a:t>
            </a:r>
          </a:p>
          <a:p>
            <a:r>
              <a:rPr lang="en-US" dirty="0">
                <a:cs typeface="Arial"/>
              </a:rPr>
              <a:t>Demonstrate the ability to read a nutrition facts label?</a:t>
            </a:r>
          </a:p>
          <a:p>
            <a:r>
              <a:rPr lang="en-US" dirty="0">
                <a:cs typeface="Arial"/>
              </a:rPr>
              <a:t>Explain how to use MyPlate to plan a healthy diet?</a:t>
            </a:r>
          </a:p>
          <a:p>
            <a:r>
              <a:rPr lang="en-US" dirty="0">
                <a:cs typeface="Arial"/>
              </a:rPr>
              <a:t>Demonstrate how to access valid and reliable nutrition information?</a:t>
            </a:r>
          </a:p>
        </p:txBody>
      </p:sp>
    </p:spTree>
    <p:extLst>
      <p:ext uri="{BB962C8B-B14F-4D97-AF65-F5344CB8AC3E}">
        <p14:creationId xmlns:p14="http://schemas.microsoft.com/office/powerpoint/2010/main" val="1680724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A02C2C-94E4-20C1-00BA-846BF69392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Building a Healthy Diet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EB8587-9210-38B4-27CD-C1B815DCB61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cs typeface="Arial"/>
              </a:rPr>
              <a:t>The combination of nutrients you eat and the way you eat is called your </a:t>
            </a:r>
            <a:r>
              <a:rPr lang="en-US" b="1" dirty="0">
                <a:cs typeface="Arial"/>
              </a:rPr>
              <a:t>diet</a:t>
            </a:r>
            <a:r>
              <a:rPr lang="en-US" dirty="0">
                <a:cs typeface="Arial"/>
              </a:rPr>
              <a:t>.</a:t>
            </a:r>
          </a:p>
          <a:p>
            <a:r>
              <a:rPr lang="en-US" dirty="0">
                <a:solidFill>
                  <a:srgbClr val="404000"/>
                </a:solidFill>
                <a:cs typeface="Arial"/>
              </a:rPr>
              <a:t>Some factors are common to all healthy diets. </a:t>
            </a:r>
            <a:r>
              <a:rPr lang="en-US" b="1" dirty="0">
                <a:solidFill>
                  <a:srgbClr val="404000"/>
                </a:solidFill>
                <a:cs typeface="Arial"/>
              </a:rPr>
              <a:t>Balance</a:t>
            </a:r>
            <a:r>
              <a:rPr lang="en-US" dirty="0">
                <a:solidFill>
                  <a:srgbClr val="404000"/>
                </a:solidFill>
                <a:cs typeface="Arial"/>
              </a:rPr>
              <a:t>,</a:t>
            </a:r>
            <a:r>
              <a:rPr lang="en-US" b="1" dirty="0">
                <a:solidFill>
                  <a:srgbClr val="404000"/>
                </a:solidFill>
                <a:cs typeface="Arial"/>
              </a:rPr>
              <a:t> variety</a:t>
            </a:r>
            <a:r>
              <a:rPr lang="en-US" dirty="0">
                <a:solidFill>
                  <a:srgbClr val="404000"/>
                </a:solidFill>
                <a:cs typeface="Arial"/>
              </a:rPr>
              <a:t>, </a:t>
            </a:r>
            <a:r>
              <a:rPr lang="en-US" b="1" dirty="0">
                <a:solidFill>
                  <a:srgbClr val="404000"/>
                </a:solidFill>
                <a:cs typeface="Arial"/>
              </a:rPr>
              <a:t>moderation</a:t>
            </a:r>
            <a:r>
              <a:rPr lang="en-US" dirty="0">
                <a:solidFill>
                  <a:srgbClr val="404000"/>
                </a:solidFill>
                <a:cs typeface="Arial"/>
              </a:rPr>
              <a:t>, and </a:t>
            </a:r>
            <a:r>
              <a:rPr lang="en-US" b="1" dirty="0">
                <a:solidFill>
                  <a:srgbClr val="404000"/>
                </a:solidFill>
                <a:cs typeface="Arial"/>
              </a:rPr>
              <a:t>adequate</a:t>
            </a:r>
            <a:r>
              <a:rPr lang="en-US" dirty="0">
                <a:solidFill>
                  <a:srgbClr val="404000"/>
                </a:solidFill>
                <a:cs typeface="Arial"/>
              </a:rPr>
              <a:t> calories and nutrients are the four keys to a healthy diet.</a:t>
            </a:r>
            <a:endParaRPr lang="en-US" sz="1400" i="1" dirty="0">
              <a:solidFill>
                <a:schemeClr val="tx1"/>
              </a:solidFill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9131507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3DB1DC-B14E-593F-B07C-9073FEEEC5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The Four Keys</a:t>
            </a:r>
            <a:br>
              <a:rPr lang="en-US" dirty="0"/>
            </a:br>
            <a:r>
              <a:rPr lang="en-US" dirty="0"/>
              <a:t>to a Healthy Diet </a:t>
            </a:r>
            <a:endParaRPr lang="en-US" sz="2400" i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AC2FC2-A68F-AE98-081A-5A29366990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b="1" dirty="0">
                <a:cs typeface="Arial"/>
              </a:rPr>
              <a:t>Balanced:</a:t>
            </a:r>
            <a:r>
              <a:rPr lang="en-US" dirty="0">
                <a:cs typeface="Arial"/>
              </a:rPr>
              <a:t> A diet has balance if it has enough carbohydrate, fat, and protein to meet the body’s needs</a:t>
            </a:r>
          </a:p>
          <a:p>
            <a:r>
              <a:rPr lang="en-US" b="1" dirty="0">
                <a:solidFill>
                  <a:schemeClr val="tx1"/>
                </a:solidFill>
                <a:cs typeface="Arial"/>
              </a:rPr>
              <a:t>Varied:</a:t>
            </a:r>
            <a:r>
              <a:rPr lang="en-US" dirty="0">
                <a:solidFill>
                  <a:schemeClr val="tx1"/>
                </a:solidFill>
                <a:cs typeface="Arial"/>
              </a:rPr>
              <a:t> A diet has variety if it includes a lot of different foods.</a:t>
            </a:r>
          </a:p>
          <a:p>
            <a:r>
              <a:rPr lang="en-US" b="1" dirty="0">
                <a:solidFill>
                  <a:schemeClr val="tx1"/>
                </a:solidFill>
                <a:cs typeface="Arial"/>
              </a:rPr>
              <a:t>Moderate: </a:t>
            </a:r>
            <a:r>
              <a:rPr lang="en-US" dirty="0">
                <a:solidFill>
                  <a:schemeClr val="tx1"/>
                </a:solidFill>
                <a:cs typeface="Arial"/>
              </a:rPr>
              <a:t>Not eating too much of any one thing means your diet is moderate.</a:t>
            </a:r>
          </a:p>
          <a:p>
            <a:r>
              <a:rPr lang="en-US" b="1" dirty="0">
                <a:solidFill>
                  <a:schemeClr val="tx1"/>
                </a:solidFill>
                <a:cs typeface="Arial"/>
              </a:rPr>
              <a:t>Adequate:</a:t>
            </a:r>
            <a:r>
              <a:rPr lang="en-US" dirty="0">
                <a:solidFill>
                  <a:schemeClr val="tx1"/>
                </a:solidFill>
                <a:cs typeface="Arial"/>
              </a:rPr>
              <a:t> Your diet is adequate if you get enough calories and nutrients to stay healthy.</a:t>
            </a:r>
          </a:p>
        </p:txBody>
      </p:sp>
    </p:spTree>
    <p:extLst>
      <p:ext uri="{BB962C8B-B14F-4D97-AF65-F5344CB8AC3E}">
        <p14:creationId xmlns:p14="http://schemas.microsoft.com/office/powerpoint/2010/main" val="3286902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C24867-C4BC-7683-BA61-F1B36CD136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Accessing and Using Nutrition Information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8C361C-D757-87E0-17F4-D80DD38C56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cs typeface="Arial"/>
              </a:rPr>
              <a:t>Not all nutrition information on the Internet is accurate.</a:t>
            </a:r>
          </a:p>
          <a:p>
            <a:r>
              <a:rPr lang="en-US" dirty="0">
                <a:solidFill>
                  <a:srgbClr val="404000"/>
                </a:solidFill>
                <a:cs typeface="Arial"/>
              </a:rPr>
              <a:t>Inaccurate information that is based on feelings and opinions more than facts is called biased information.</a:t>
            </a:r>
          </a:p>
          <a:p>
            <a:r>
              <a:rPr lang="en-US" dirty="0">
                <a:solidFill>
                  <a:srgbClr val="404000"/>
                </a:solidFill>
                <a:cs typeface="Arial"/>
              </a:rPr>
              <a:t>Some websites might also try to sell you vitamin and mineral supplements with inaccurate information.</a:t>
            </a:r>
          </a:p>
          <a:p>
            <a:pPr lvl="1"/>
            <a:r>
              <a:rPr lang="en-US" sz="2800" dirty="0">
                <a:solidFill>
                  <a:schemeClr val="tx1"/>
                </a:solidFill>
                <a:cs typeface="Arial"/>
              </a:rPr>
              <a:t>The goal of these sites is to get your money, not to make you healthier.</a:t>
            </a:r>
            <a:endParaRPr lang="en-US" sz="2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058454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7175DA-8F81-8CBA-03AE-BCD644F1EE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Dietary Guidelines</a:t>
            </a:r>
            <a:br>
              <a:rPr lang="en-US" dirty="0"/>
            </a:br>
            <a:r>
              <a:rPr lang="en-US" dirty="0"/>
              <a:t>for Americans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6AC383-84CE-1523-1048-065B9EF441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cs typeface="Arial"/>
              </a:rPr>
              <a:t>The </a:t>
            </a:r>
            <a:r>
              <a:rPr lang="en-US" b="1" dirty="0">
                <a:cs typeface="Arial"/>
              </a:rPr>
              <a:t>Dietary Guidelines for Americans</a:t>
            </a:r>
            <a:r>
              <a:rPr lang="en-US" dirty="0">
                <a:cs typeface="Arial"/>
              </a:rPr>
              <a:t> help us understand what we need to do to eat healthy.</a:t>
            </a:r>
          </a:p>
          <a:p>
            <a:r>
              <a:rPr lang="en-US" dirty="0">
                <a:cs typeface="Arial"/>
              </a:rPr>
              <a:t>These guidelines are based on research and are updated every five years.</a:t>
            </a:r>
          </a:p>
        </p:txBody>
      </p:sp>
    </p:spTree>
    <p:extLst>
      <p:ext uri="{BB962C8B-B14F-4D97-AF65-F5344CB8AC3E}">
        <p14:creationId xmlns:p14="http://schemas.microsoft.com/office/powerpoint/2010/main" val="41071133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934F14-A403-D298-AAB9-E15F8FE147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800" dirty="0"/>
              <a:t>Key Ideas in the Dietary Guidelines for Americans</a:t>
            </a:r>
          </a:p>
        </p:txBody>
      </p:sp>
      <p:pic>
        <p:nvPicPr>
          <p:cNvPr id="5" name="Content Placeholder 4" descr="An outdoor scene with the four dietary guidelines written in the clouds. Underneath shows the spectrum from birth to adult with the message, Eat healthy at all stages of life.">
            <a:extLst>
              <a:ext uri="{FF2B5EF4-FFF2-40B4-BE49-F238E27FC236}">
                <a16:creationId xmlns:a16="http://schemas.microsoft.com/office/drawing/2014/main" id="{95A8CC3B-892A-A242-FEF6-EFB24D28DB1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1459992" y="2184686"/>
            <a:ext cx="6224016" cy="3633216"/>
          </a:xfrm>
        </p:spPr>
      </p:pic>
    </p:spTree>
    <p:extLst>
      <p:ext uri="{BB962C8B-B14F-4D97-AF65-F5344CB8AC3E}">
        <p14:creationId xmlns:p14="http://schemas.microsoft.com/office/powerpoint/2010/main" val="108124702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7F41B6-07A5-8C7B-2E29-2E1B593A92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Reading Food Labels</a:t>
            </a:r>
            <a:br>
              <a:rPr lang="en-US" dirty="0"/>
            </a:br>
            <a:r>
              <a:rPr lang="en-US" sz="2400" i="1" dirty="0"/>
              <a:t>(1 of 3)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1C36C2-5320-45F6-9166-5F31AC95EA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cs typeface="Arial"/>
              </a:rPr>
              <a:t>A </a:t>
            </a:r>
            <a:r>
              <a:rPr lang="en-US" b="1" dirty="0">
                <a:cs typeface="Arial"/>
              </a:rPr>
              <a:t>nutrition facts label </a:t>
            </a:r>
            <a:r>
              <a:rPr lang="en-US" dirty="0">
                <a:cs typeface="Arial"/>
              </a:rPr>
              <a:t>is a great tool you can use to choose healthy foods.</a:t>
            </a:r>
          </a:p>
          <a:p>
            <a:r>
              <a:rPr lang="en-US" dirty="0">
                <a:cs typeface="Arial"/>
              </a:rPr>
              <a:t>This is a label found on all food products and provides you with important nutrition information.</a:t>
            </a:r>
          </a:p>
          <a:p>
            <a:pPr marL="457200" lvl="1" indent="0" algn="r">
              <a:buNone/>
            </a:pPr>
            <a:r>
              <a:rPr lang="en-US" sz="1400" i="1" dirty="0">
                <a:solidFill>
                  <a:schemeClr val="tx1"/>
                </a:solidFill>
                <a:latin typeface="Helvetica" pitchFamily="2" charset="0"/>
                <a:cs typeface="Arial"/>
              </a:rPr>
              <a:t>(continued)</a:t>
            </a:r>
          </a:p>
        </p:txBody>
      </p:sp>
    </p:spTree>
    <p:extLst>
      <p:ext uri="{BB962C8B-B14F-4D97-AF65-F5344CB8AC3E}">
        <p14:creationId xmlns:p14="http://schemas.microsoft.com/office/powerpoint/2010/main" val="30175584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5">
      <a:dk1>
        <a:srgbClr val="3F403F"/>
      </a:dk1>
      <a:lt1>
        <a:srgbClr val="FFFFFF"/>
      </a:lt1>
      <a:dk2>
        <a:srgbClr val="404040"/>
      </a:dk2>
      <a:lt2>
        <a:srgbClr val="E7E6E6"/>
      </a:lt2>
      <a:accent1>
        <a:srgbClr val="B80D48"/>
      </a:accent1>
      <a:accent2>
        <a:srgbClr val="F29724"/>
      </a:accent2>
      <a:accent3>
        <a:srgbClr val="2B696C"/>
      </a:accent3>
      <a:accent4>
        <a:srgbClr val="404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0" id="{B84D7211-432D-1C48-95AA-C31DA750D53E}" vid="{D511F074-A21B-604F-9477-BFEFE8A2235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18</TotalTime>
  <Words>750</Words>
  <Application>Microsoft Office PowerPoint</Application>
  <PresentationFormat>On-screen Show (4:3)</PresentationFormat>
  <Paragraphs>70</Paragraphs>
  <Slides>15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1" baseType="lpstr">
      <vt:lpstr>Arial</vt:lpstr>
      <vt:lpstr>Arial Black</vt:lpstr>
      <vt:lpstr>Arial,Sans-Serif</vt:lpstr>
      <vt:lpstr>Calibri</vt:lpstr>
      <vt:lpstr>Helvetica</vt:lpstr>
      <vt:lpstr>Office Theme</vt:lpstr>
      <vt:lpstr>Tips and Tools  for Eating Well</vt:lpstr>
      <vt:lpstr>Write About It</vt:lpstr>
      <vt:lpstr>Can you . . .  </vt:lpstr>
      <vt:lpstr>Building a Healthy Diet</vt:lpstr>
      <vt:lpstr>The Four Keys to a Healthy Diet </vt:lpstr>
      <vt:lpstr>Accessing and Using Nutrition Information</vt:lpstr>
      <vt:lpstr>Dietary Guidelines for Americans</vt:lpstr>
      <vt:lpstr>Key Ideas in the Dietary Guidelines for Americans</vt:lpstr>
      <vt:lpstr>Reading Food Labels (1 of 3)</vt:lpstr>
      <vt:lpstr>Reading Food Labels (2 of 3)</vt:lpstr>
      <vt:lpstr>Reading Food Labels (3 of 3)</vt:lpstr>
      <vt:lpstr>MyPlate</vt:lpstr>
      <vt:lpstr>How to Use MyPlate</vt:lpstr>
      <vt:lpstr>Other Sources of Nutrition Information</vt:lpstr>
      <vt:lpstr>Skill-Building Challenge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Food and Your Health</dc:title>
  <dc:creator>Human Kinetics</dc:creator>
  <cp:lastModifiedBy>Derek Campbell</cp:lastModifiedBy>
  <cp:revision>3280</cp:revision>
  <dcterms:created xsi:type="dcterms:W3CDTF">2020-04-29T19:38:00Z</dcterms:created>
  <dcterms:modified xsi:type="dcterms:W3CDTF">2022-12-02T05:14:07Z</dcterms:modified>
</cp:coreProperties>
</file>