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7" r:id="rId2"/>
    <p:sldId id="337" r:id="rId3"/>
    <p:sldId id="334" r:id="rId4"/>
    <p:sldId id="338" r:id="rId5"/>
    <p:sldId id="373" r:id="rId6"/>
    <p:sldId id="374" r:id="rId7"/>
    <p:sldId id="364" r:id="rId8"/>
    <p:sldId id="365" r:id="rId9"/>
    <p:sldId id="375" r:id="rId10"/>
    <p:sldId id="376" r:id="rId11"/>
    <p:sldId id="366" r:id="rId12"/>
    <p:sldId id="345" r:id="rId13"/>
    <p:sldId id="377" r:id="rId14"/>
    <p:sldId id="378" r:id="rId15"/>
    <p:sldId id="37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6EE96-B195-4823-2D63-315C982ED8B7}" v="858" dt="2022-06-03T21:06:15.601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72C600-89A4-66E4-5BFD-E589E861DB3D}" v="266" dt="2022-05-25T14:37:38.660"/>
    <p1510:client id="{2D03B026-49C4-3631-DFF8-2B8B9771F340}" v="1586" dt="2022-06-02T21:03:50.071"/>
    <p1510:client id="{31A1B2DD-789A-4961-C53E-F99001ED6397}" v="1197" dt="2022-06-04T23:14:19.831"/>
    <p1510:client id="{4895E784-049E-6E1A-691B-981009B2B52A}" v="15" dt="2022-05-27T19:37:41.867"/>
    <p1510:client id="{49E0CD5E-5C57-5C4E-1C04-CAE5B489C538}" v="166" dt="2022-05-22T20:55:00.731"/>
    <p1510:client id="{561B6E78-3B36-FB72-E91D-FFC90CBA863C}" v="314" dt="2022-06-04T18:58:31.282"/>
    <p1510:client id="{587EBA0A-19C0-CF3A-5B74-93DBE206831B}" v="1" dt="2022-05-20T20:17:15.799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72F4EDCF-CBD6-53B8-28BC-BEAB3F6CF589}" v="923" dt="2022-06-03T21:45:34.441"/>
    <p1510:client id="{780BC665-C45A-E6EE-FAEA-57033778F0D2}" v="1" dt="2022-05-20T20:15:08.787"/>
    <p1510:client id="{7E686512-CA86-5AB9-DBDD-67F0909FFCC4}" v="828" dt="2022-05-23T20:44:21.167"/>
    <p1510:client id="{907EF992-BEC6-DB62-995A-4783911D4510}" v="1224" dt="2022-05-25T15:40:41.259"/>
    <p1510:client id="{AD5E087A-00E7-9DC9-427D-3E0BE2870EC0}" v="383" dt="2022-06-01T20:15:38.143"/>
    <p1510:client id="{B475F694-7221-5B53-0103-518055A73BB5}" v="805" dt="2022-05-27T19:31:52.442"/>
    <p1510:client id="{B980DDB4-52B3-8585-C57F-3D58B6D45939}" v="281" dt="2022-05-22T21:33:39.491"/>
    <p1510:client id="{BA87F162-916C-9416-2988-A519C3187869}" v="402" dt="2022-05-20T21:37:53.952"/>
    <p1510:client id="{C1B36582-FC03-7058-4FE4-B69F32D7DDB3}" v="570" dt="2022-06-02T19:16:49.625"/>
    <p1510:client id="{CA96A71A-69CB-6336-0686-3BE60A05B6A5}" v="223" dt="2022-05-23T15:37:51.610"/>
    <p1510:client id="{D2FE3DF2-0C7A-03D1-5174-961B00B9C3EE}" v="1" dt="2022-05-27T18:43:37.812"/>
    <p1510:client id="{D6D5CB01-8F91-FFD0-05DD-6A4E125F1F85}" v="52" dt="2022-05-25T14:40:37.359"/>
    <p1510:client id="{E9AE6D47-FBD0-386D-2C89-0DCD16277DF2}" v="571" dt="2022-05-25T20:33:11.631"/>
    <p1510:client id="{ED9D3A3D-4B99-BCC7-4FAE-79E23EF2E357}" v="1426" dt="2022-05-26T21:55:26.319"/>
    <p1510:client id="{F96B0E1A-6AAD-4BB5-7E14-A07CCC7808F6}" v="392" dt="2022-06-04T04:03:04.540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1664D6C9-0630-8611-A021-CA0EC941D1DE}"/>
    <pc:docChg chg="addSld modSld">
      <pc:chgData name="jbarrya10@yahoo.com" userId="S::urn:spo:guest#jbarrya10@yahoo.com::" providerId="AD" clId="Web-{1664D6C9-0630-8611-A021-CA0EC941D1DE}" dt="2022-06-05T12:39:47.327" v="414" actId="20577"/>
      <pc:docMkLst>
        <pc:docMk/>
      </pc:docMkLst>
      <pc:sldChg chg="modSp">
        <pc:chgData name="jbarrya10@yahoo.com" userId="S::urn:spo:guest#jbarrya10@yahoo.com::" providerId="AD" clId="Web-{1664D6C9-0630-8611-A021-CA0EC941D1DE}" dt="2022-06-05T12:22:39.549" v="13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1664D6C9-0630-8611-A021-CA0EC941D1DE}" dt="2022-06-05T12:22:23.440" v="11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1664D6C9-0630-8611-A021-CA0EC941D1DE}" dt="2022-06-05T12:22:39.549" v="13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1664D6C9-0630-8611-A021-CA0EC941D1DE}" dt="2022-06-05T12:27:16.292" v="170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1664D6C9-0630-8611-A021-CA0EC941D1DE}" dt="2022-06-05T12:27:16.292" v="170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1664D6C9-0630-8611-A021-CA0EC941D1DE}" dt="2022-06-05T12:24:37.835" v="56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1664D6C9-0630-8611-A021-CA0EC941D1DE}" dt="2022-06-05T12:24:37.835" v="56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1664D6C9-0630-8611-A021-CA0EC941D1DE}" dt="2022-06-05T12:36:05.290" v="307" actId="20577"/>
        <pc:sldMkLst>
          <pc:docMk/>
          <pc:sldMk cId="1913150799" sldId="338"/>
        </pc:sldMkLst>
        <pc:spChg chg="mod">
          <ac:chgData name="jbarrya10@yahoo.com" userId="S::urn:spo:guest#jbarrya10@yahoo.com::" providerId="AD" clId="Web-{1664D6C9-0630-8611-A021-CA0EC941D1DE}" dt="2022-06-05T12:27:58.294" v="176" actId="20577"/>
          <ac:spMkLst>
            <pc:docMk/>
            <pc:sldMk cId="1913150799" sldId="338"/>
            <ac:spMk id="2" creationId="{6CA02C2C-94E4-20C1-00BA-846BF69392B9}"/>
          </ac:spMkLst>
        </pc:spChg>
        <pc:spChg chg="mod">
          <ac:chgData name="jbarrya10@yahoo.com" userId="S::urn:spo:guest#jbarrya10@yahoo.com::" providerId="AD" clId="Web-{1664D6C9-0630-8611-A021-CA0EC941D1DE}" dt="2022-06-05T12:36:05.290" v="307" actId="20577"/>
          <ac:spMkLst>
            <pc:docMk/>
            <pc:sldMk cId="1913150799" sldId="338"/>
            <ac:spMk id="3" creationId="{C7EB8587-9210-38B4-27CD-C1B815DCB617}"/>
          </ac:spMkLst>
        </pc:spChg>
      </pc:sldChg>
      <pc:sldChg chg="modSp new">
        <pc:chgData name="jbarrya10@yahoo.com" userId="S::urn:spo:guest#jbarrya10@yahoo.com::" providerId="AD" clId="Web-{1664D6C9-0630-8611-A021-CA0EC941D1DE}" dt="2022-06-05T12:39:47.327" v="414" actId="20577"/>
        <pc:sldMkLst>
          <pc:docMk/>
          <pc:sldMk cId="328690285" sldId="373"/>
        </pc:sldMkLst>
        <pc:spChg chg="mod">
          <ac:chgData name="jbarrya10@yahoo.com" userId="S::urn:spo:guest#jbarrya10@yahoo.com::" providerId="AD" clId="Web-{1664D6C9-0630-8611-A021-CA0EC941D1DE}" dt="2022-06-05T12:35:42.884" v="306" actId="20577"/>
          <ac:spMkLst>
            <pc:docMk/>
            <pc:sldMk cId="328690285" sldId="373"/>
            <ac:spMk id="2" creationId="{3E3DB1DC-B14E-593F-B07C-9073FEEEC541}"/>
          </ac:spMkLst>
        </pc:spChg>
        <pc:spChg chg="mod">
          <ac:chgData name="jbarrya10@yahoo.com" userId="S::urn:spo:guest#jbarrya10@yahoo.com::" providerId="AD" clId="Web-{1664D6C9-0630-8611-A021-CA0EC941D1DE}" dt="2022-06-05T12:39:47.327" v="414" actId="20577"/>
          <ac:spMkLst>
            <pc:docMk/>
            <pc:sldMk cId="328690285" sldId="373"/>
            <ac:spMk id="3" creationId="{ECAC2FC2-A68F-AE98-081A-5A29366990C8}"/>
          </ac:spMkLst>
        </pc:spChg>
      </pc:sldChg>
    </pc:docChg>
  </pc:docChgLst>
  <pc:docChgLst>
    <pc:chgData name="jbarrya10@yahoo.com" userId="S::urn:spo:guest#jbarrya10@yahoo.com::" providerId="AD" clId="Web-{6AC26BFB-C726-D6E8-A3F9-0478CD5DE10D}"/>
    <pc:docChg chg="addSld delSld modSld">
      <pc:chgData name="jbarrya10@yahoo.com" userId="S::urn:spo:guest#jbarrya10@yahoo.com::" providerId="AD" clId="Web-{6AC26BFB-C726-D6E8-A3F9-0478CD5DE10D}" dt="2022-06-05T18:50:13.919" v="1020" actId="20577"/>
      <pc:docMkLst>
        <pc:docMk/>
      </pc:docMkLst>
      <pc:sldChg chg="modSp">
        <pc:chgData name="jbarrya10@yahoo.com" userId="S::urn:spo:guest#jbarrya10@yahoo.com::" providerId="AD" clId="Web-{6AC26BFB-C726-D6E8-A3F9-0478CD5DE10D}" dt="2022-06-05T18:36:17.490" v="755" actId="20577"/>
        <pc:sldMkLst>
          <pc:docMk/>
          <pc:sldMk cId="2024364015" sldId="345"/>
        </pc:sldMkLst>
        <pc:spChg chg="mod">
          <ac:chgData name="jbarrya10@yahoo.com" userId="S::urn:spo:guest#jbarrya10@yahoo.com::" providerId="AD" clId="Web-{6AC26BFB-C726-D6E8-A3F9-0478CD5DE10D}" dt="2022-06-05T18:32:24.984" v="591" actId="20577"/>
          <ac:spMkLst>
            <pc:docMk/>
            <pc:sldMk cId="2024364015" sldId="345"/>
            <ac:spMk id="2" creationId="{5A37FB2F-C0D8-D4E7-D62C-A6CCAF8E96F3}"/>
          </ac:spMkLst>
        </pc:spChg>
        <pc:spChg chg="mod">
          <ac:chgData name="jbarrya10@yahoo.com" userId="S::urn:spo:guest#jbarrya10@yahoo.com::" providerId="AD" clId="Web-{6AC26BFB-C726-D6E8-A3F9-0478CD5DE10D}" dt="2022-06-05T18:36:17.490" v="755" actId="20577"/>
          <ac:spMkLst>
            <pc:docMk/>
            <pc:sldMk cId="2024364015" sldId="345"/>
            <ac:spMk id="3" creationId="{DCDCE5D6-21D1-1DD3-FD45-13B1E26DE8C0}"/>
          </ac:spMkLst>
        </pc:spChg>
      </pc:sldChg>
      <pc:sldChg chg="del">
        <pc:chgData name="jbarrya10@yahoo.com" userId="S::urn:spo:guest#jbarrya10@yahoo.com::" providerId="AD" clId="Web-{6AC26BFB-C726-D6E8-A3F9-0478CD5DE10D}" dt="2022-06-05T18:45:21.505" v="905"/>
        <pc:sldMkLst>
          <pc:docMk/>
          <pc:sldMk cId="3095111002" sldId="346"/>
        </pc:sldMkLst>
      </pc:sldChg>
      <pc:sldChg chg="del">
        <pc:chgData name="jbarrya10@yahoo.com" userId="S::urn:spo:guest#jbarrya10@yahoo.com::" providerId="AD" clId="Web-{6AC26BFB-C726-D6E8-A3F9-0478CD5DE10D}" dt="2022-06-05T18:45:22.114" v="906"/>
        <pc:sldMkLst>
          <pc:docMk/>
          <pc:sldMk cId="3421953514" sldId="360"/>
        </pc:sldMkLst>
      </pc:sldChg>
      <pc:sldChg chg="modSp">
        <pc:chgData name="jbarrya10@yahoo.com" userId="S::urn:spo:guest#jbarrya10@yahoo.com::" providerId="AD" clId="Web-{6AC26BFB-C726-D6E8-A3F9-0478CD5DE10D}" dt="2022-06-05T18:11:25.200" v="172" actId="20577"/>
        <pc:sldMkLst>
          <pc:docMk/>
          <pc:sldMk cId="1081247020" sldId="364"/>
        </pc:sldMkLst>
        <pc:spChg chg="mod">
          <ac:chgData name="jbarrya10@yahoo.com" userId="S::urn:spo:guest#jbarrya10@yahoo.com::" providerId="AD" clId="Web-{6AC26BFB-C726-D6E8-A3F9-0478CD5DE10D}" dt="2022-06-05T18:09:37.479" v="153" actId="20577"/>
          <ac:spMkLst>
            <pc:docMk/>
            <pc:sldMk cId="1081247020" sldId="364"/>
            <ac:spMk id="2" creationId="{7D934F14-A403-D298-AAB9-E15F8FE14702}"/>
          </ac:spMkLst>
        </pc:spChg>
        <pc:spChg chg="mod">
          <ac:chgData name="jbarrya10@yahoo.com" userId="S::urn:spo:guest#jbarrya10@yahoo.com::" providerId="AD" clId="Web-{6AC26BFB-C726-D6E8-A3F9-0478CD5DE10D}" dt="2022-06-05T18:11:25.200" v="172" actId="20577"/>
          <ac:spMkLst>
            <pc:docMk/>
            <pc:sldMk cId="1081247020" sldId="364"/>
            <ac:spMk id="3" creationId="{032F837B-A2EB-DE7B-C53F-17B42035C64E}"/>
          </ac:spMkLst>
        </pc:spChg>
      </pc:sldChg>
      <pc:sldChg chg="modSp">
        <pc:chgData name="jbarrya10@yahoo.com" userId="S::urn:spo:guest#jbarrya10@yahoo.com::" providerId="AD" clId="Web-{6AC26BFB-C726-D6E8-A3F9-0478CD5DE10D}" dt="2022-06-05T18:15:52.614" v="295" actId="20577"/>
        <pc:sldMkLst>
          <pc:docMk/>
          <pc:sldMk cId="3017558405" sldId="365"/>
        </pc:sldMkLst>
        <pc:spChg chg="mod">
          <ac:chgData name="jbarrya10@yahoo.com" userId="S::urn:spo:guest#jbarrya10@yahoo.com::" providerId="AD" clId="Web-{6AC26BFB-C726-D6E8-A3F9-0478CD5DE10D}" dt="2022-06-05T18:12:20.905" v="178" actId="20577"/>
          <ac:spMkLst>
            <pc:docMk/>
            <pc:sldMk cId="3017558405" sldId="365"/>
            <ac:spMk id="2" creationId="{367F41B6-07A5-8C7B-2E29-2E1B593A9259}"/>
          </ac:spMkLst>
        </pc:spChg>
        <pc:spChg chg="mod">
          <ac:chgData name="jbarrya10@yahoo.com" userId="S::urn:spo:guest#jbarrya10@yahoo.com::" providerId="AD" clId="Web-{6AC26BFB-C726-D6E8-A3F9-0478CD5DE10D}" dt="2022-06-05T18:15:52.614" v="295" actId="20577"/>
          <ac:spMkLst>
            <pc:docMk/>
            <pc:sldMk cId="3017558405" sldId="365"/>
            <ac:spMk id="3" creationId="{9C1C36C2-5320-45F6-9166-5F31AC95EA63}"/>
          </ac:spMkLst>
        </pc:spChg>
      </pc:sldChg>
      <pc:sldChg chg="modSp">
        <pc:chgData name="jbarrya10@yahoo.com" userId="S::urn:spo:guest#jbarrya10@yahoo.com::" providerId="AD" clId="Web-{6AC26BFB-C726-D6E8-A3F9-0478CD5DE10D}" dt="2022-06-05T18:31:02.966" v="584" actId="20577"/>
        <pc:sldMkLst>
          <pc:docMk/>
          <pc:sldMk cId="2495961762" sldId="366"/>
        </pc:sldMkLst>
        <pc:spChg chg="mod">
          <ac:chgData name="jbarrya10@yahoo.com" userId="S::urn:spo:guest#jbarrya10@yahoo.com::" providerId="AD" clId="Web-{6AC26BFB-C726-D6E8-A3F9-0478CD5DE10D}" dt="2022-06-05T18:30:18.856" v="571" actId="20577"/>
          <ac:spMkLst>
            <pc:docMk/>
            <pc:sldMk cId="2495961762" sldId="366"/>
            <ac:spMk id="2" creationId="{B3CC9F2F-3E9F-8DF8-5856-CE1592C06AB5}"/>
          </ac:spMkLst>
        </pc:spChg>
        <pc:spChg chg="mod">
          <ac:chgData name="jbarrya10@yahoo.com" userId="S::urn:spo:guest#jbarrya10@yahoo.com::" providerId="AD" clId="Web-{6AC26BFB-C726-D6E8-A3F9-0478CD5DE10D}" dt="2022-06-05T18:31:02.966" v="584" actId="20577"/>
          <ac:spMkLst>
            <pc:docMk/>
            <pc:sldMk cId="2495961762" sldId="366"/>
            <ac:spMk id="3" creationId="{375D3DF8-F395-517D-FF25-3604C78DAF48}"/>
          </ac:spMkLst>
        </pc:spChg>
      </pc:sldChg>
      <pc:sldChg chg="del">
        <pc:chgData name="jbarrya10@yahoo.com" userId="S::urn:spo:guest#jbarrya10@yahoo.com::" providerId="AD" clId="Web-{6AC26BFB-C726-D6E8-A3F9-0478CD5DE10D}" dt="2022-06-05T18:45:23.083" v="907"/>
        <pc:sldMkLst>
          <pc:docMk/>
          <pc:sldMk cId="1146127996" sldId="367"/>
        </pc:sldMkLst>
      </pc:sldChg>
      <pc:sldChg chg="del">
        <pc:chgData name="jbarrya10@yahoo.com" userId="S::urn:spo:guest#jbarrya10@yahoo.com::" providerId="AD" clId="Web-{6AC26BFB-C726-D6E8-A3F9-0478CD5DE10D}" dt="2022-06-05T18:45:23.724" v="908"/>
        <pc:sldMkLst>
          <pc:docMk/>
          <pc:sldMk cId="868135241" sldId="368"/>
        </pc:sldMkLst>
      </pc:sldChg>
      <pc:sldChg chg="del">
        <pc:chgData name="jbarrya10@yahoo.com" userId="S::urn:spo:guest#jbarrya10@yahoo.com::" providerId="AD" clId="Web-{6AC26BFB-C726-D6E8-A3F9-0478CD5DE10D}" dt="2022-06-05T18:45:24.224" v="909"/>
        <pc:sldMkLst>
          <pc:docMk/>
          <pc:sldMk cId="2644674873" sldId="369"/>
        </pc:sldMkLst>
      </pc:sldChg>
      <pc:sldChg chg="del">
        <pc:chgData name="jbarrya10@yahoo.com" userId="S::urn:spo:guest#jbarrya10@yahoo.com::" providerId="AD" clId="Web-{6AC26BFB-C726-D6E8-A3F9-0478CD5DE10D}" dt="2022-06-05T18:45:24.739" v="910"/>
        <pc:sldMkLst>
          <pc:docMk/>
          <pc:sldMk cId="3841350093" sldId="370"/>
        </pc:sldMkLst>
      </pc:sldChg>
      <pc:sldChg chg="del">
        <pc:chgData name="jbarrya10@yahoo.com" userId="S::urn:spo:guest#jbarrya10@yahoo.com::" providerId="AD" clId="Web-{6AC26BFB-C726-D6E8-A3F9-0478CD5DE10D}" dt="2022-06-05T18:45:31.583" v="911"/>
        <pc:sldMkLst>
          <pc:docMk/>
          <pc:sldMk cId="695169581" sldId="371"/>
        </pc:sldMkLst>
      </pc:sldChg>
      <pc:sldChg chg="modSp">
        <pc:chgData name="jbarrya10@yahoo.com" userId="S::urn:spo:guest#jbarrya10@yahoo.com::" providerId="AD" clId="Web-{6AC26BFB-C726-D6E8-A3F9-0478CD5DE10D}" dt="2022-06-05T18:50:13.919" v="1020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6AC26BFB-C726-D6E8-A3F9-0478CD5DE10D}" dt="2022-06-05T18:50:13.919" v="1020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modSp new">
        <pc:chgData name="jbarrya10@yahoo.com" userId="S::urn:spo:guest#jbarrya10@yahoo.com::" providerId="AD" clId="Web-{6AC26BFB-C726-D6E8-A3F9-0478CD5DE10D}" dt="2022-06-05T18:07:12.225" v="140" actId="20577"/>
        <pc:sldMkLst>
          <pc:docMk/>
          <pc:sldMk cId="1705845406" sldId="374"/>
        </pc:sldMkLst>
        <pc:spChg chg="mod">
          <ac:chgData name="jbarrya10@yahoo.com" userId="S::urn:spo:guest#jbarrya10@yahoo.com::" providerId="AD" clId="Web-{6AC26BFB-C726-D6E8-A3F9-0478CD5DE10D}" dt="2022-06-05T18:03:45.577" v="11" actId="20577"/>
          <ac:spMkLst>
            <pc:docMk/>
            <pc:sldMk cId="1705845406" sldId="374"/>
            <ac:spMk id="2" creationId="{24C24867-C4BC-7683-BA61-F1B36CD13600}"/>
          </ac:spMkLst>
        </pc:spChg>
        <pc:spChg chg="mod">
          <ac:chgData name="jbarrya10@yahoo.com" userId="S::urn:spo:guest#jbarrya10@yahoo.com::" providerId="AD" clId="Web-{6AC26BFB-C726-D6E8-A3F9-0478CD5DE10D}" dt="2022-06-05T18:07:12.225" v="140" actId="20577"/>
          <ac:spMkLst>
            <pc:docMk/>
            <pc:sldMk cId="1705845406" sldId="374"/>
            <ac:spMk id="3" creationId="{638C361C-D757-87E0-17F4-D80DD38C56AD}"/>
          </ac:spMkLst>
        </pc:spChg>
      </pc:sldChg>
      <pc:sldChg chg="modSp new">
        <pc:chgData name="jbarrya10@yahoo.com" userId="S::urn:spo:guest#jbarrya10@yahoo.com::" providerId="AD" clId="Web-{6AC26BFB-C726-D6E8-A3F9-0478CD5DE10D}" dt="2022-06-05T18:23:53.017" v="486" actId="20577"/>
        <pc:sldMkLst>
          <pc:docMk/>
          <pc:sldMk cId="1048883184" sldId="375"/>
        </pc:sldMkLst>
        <pc:spChg chg="mod">
          <ac:chgData name="jbarrya10@yahoo.com" userId="S::urn:spo:guest#jbarrya10@yahoo.com::" providerId="AD" clId="Web-{6AC26BFB-C726-D6E8-A3F9-0478CD5DE10D}" dt="2022-06-05T18:17:07.803" v="311" actId="20577"/>
          <ac:spMkLst>
            <pc:docMk/>
            <pc:sldMk cId="1048883184" sldId="375"/>
            <ac:spMk id="2" creationId="{233B2703-FBE4-B05A-5D8B-02F42DE1288B}"/>
          </ac:spMkLst>
        </pc:spChg>
        <pc:spChg chg="mod">
          <ac:chgData name="jbarrya10@yahoo.com" userId="S::urn:spo:guest#jbarrya10@yahoo.com::" providerId="AD" clId="Web-{6AC26BFB-C726-D6E8-A3F9-0478CD5DE10D}" dt="2022-06-05T18:23:53.017" v="486" actId="20577"/>
          <ac:spMkLst>
            <pc:docMk/>
            <pc:sldMk cId="1048883184" sldId="375"/>
            <ac:spMk id="3" creationId="{A0A5EC93-B31D-A975-A62A-BFE312B7F403}"/>
          </ac:spMkLst>
        </pc:spChg>
      </pc:sldChg>
      <pc:sldChg chg="modSp new">
        <pc:chgData name="jbarrya10@yahoo.com" userId="S::urn:spo:guest#jbarrya10@yahoo.com::" providerId="AD" clId="Web-{6AC26BFB-C726-D6E8-A3F9-0478CD5DE10D}" dt="2022-06-05T18:29:44.917" v="562" actId="20577"/>
        <pc:sldMkLst>
          <pc:docMk/>
          <pc:sldMk cId="2535667251" sldId="376"/>
        </pc:sldMkLst>
        <pc:spChg chg="mod">
          <ac:chgData name="jbarrya10@yahoo.com" userId="S::urn:spo:guest#jbarrya10@yahoo.com::" providerId="AD" clId="Web-{6AC26BFB-C726-D6E8-A3F9-0478CD5DE10D}" dt="2022-06-05T18:25:13.660" v="494" actId="20577"/>
          <ac:spMkLst>
            <pc:docMk/>
            <pc:sldMk cId="2535667251" sldId="376"/>
            <ac:spMk id="2" creationId="{2EB82C2F-8660-381F-79F3-32091D1CC762}"/>
          </ac:spMkLst>
        </pc:spChg>
        <pc:spChg chg="mod">
          <ac:chgData name="jbarrya10@yahoo.com" userId="S::urn:spo:guest#jbarrya10@yahoo.com::" providerId="AD" clId="Web-{6AC26BFB-C726-D6E8-A3F9-0478CD5DE10D}" dt="2022-06-05T18:29:44.917" v="562" actId="20577"/>
          <ac:spMkLst>
            <pc:docMk/>
            <pc:sldMk cId="2535667251" sldId="376"/>
            <ac:spMk id="3" creationId="{B60DDBCD-A0E7-0287-6052-4A4BC72DB825}"/>
          </ac:spMkLst>
        </pc:spChg>
      </pc:sldChg>
      <pc:sldChg chg="modSp new">
        <pc:chgData name="jbarrya10@yahoo.com" userId="S::urn:spo:guest#jbarrya10@yahoo.com::" providerId="AD" clId="Web-{6AC26BFB-C726-D6E8-A3F9-0478CD5DE10D}" dt="2022-06-05T18:39:56.090" v="869" actId="20577"/>
        <pc:sldMkLst>
          <pc:docMk/>
          <pc:sldMk cId="3842154274" sldId="377"/>
        </pc:sldMkLst>
        <pc:spChg chg="mod">
          <ac:chgData name="jbarrya10@yahoo.com" userId="S::urn:spo:guest#jbarrya10@yahoo.com::" providerId="AD" clId="Web-{6AC26BFB-C726-D6E8-A3F9-0478CD5DE10D}" dt="2022-06-05T18:37:03.179" v="765" actId="20577"/>
          <ac:spMkLst>
            <pc:docMk/>
            <pc:sldMk cId="3842154274" sldId="377"/>
            <ac:spMk id="2" creationId="{A014DBB1-C6DC-AC35-A7ED-7061DC9465CE}"/>
          </ac:spMkLst>
        </pc:spChg>
        <pc:spChg chg="mod">
          <ac:chgData name="jbarrya10@yahoo.com" userId="S::urn:spo:guest#jbarrya10@yahoo.com::" providerId="AD" clId="Web-{6AC26BFB-C726-D6E8-A3F9-0478CD5DE10D}" dt="2022-06-05T18:39:56.090" v="869" actId="20577"/>
          <ac:spMkLst>
            <pc:docMk/>
            <pc:sldMk cId="3842154274" sldId="377"/>
            <ac:spMk id="3" creationId="{69792829-62E6-AACE-9B12-DED5716193D3}"/>
          </ac:spMkLst>
        </pc:spChg>
      </pc:sldChg>
      <pc:sldChg chg="modSp new">
        <pc:chgData name="jbarrya10@yahoo.com" userId="S::urn:spo:guest#jbarrya10@yahoo.com::" providerId="AD" clId="Web-{6AC26BFB-C726-D6E8-A3F9-0478CD5DE10D}" dt="2022-06-05T18:45:11.114" v="904" actId="20577"/>
        <pc:sldMkLst>
          <pc:docMk/>
          <pc:sldMk cId="1692748118" sldId="378"/>
        </pc:sldMkLst>
        <pc:spChg chg="mod">
          <ac:chgData name="jbarrya10@yahoo.com" userId="S::urn:spo:guest#jbarrya10@yahoo.com::" providerId="AD" clId="Web-{6AC26BFB-C726-D6E8-A3F9-0478CD5DE10D}" dt="2022-06-05T18:42:17.687" v="878" actId="20577"/>
          <ac:spMkLst>
            <pc:docMk/>
            <pc:sldMk cId="1692748118" sldId="378"/>
            <ac:spMk id="2" creationId="{60E5067F-C88B-6820-FBD2-DF3A74579F7E}"/>
          </ac:spMkLst>
        </pc:spChg>
        <pc:spChg chg="mod">
          <ac:chgData name="jbarrya10@yahoo.com" userId="S::urn:spo:guest#jbarrya10@yahoo.com::" providerId="AD" clId="Web-{6AC26BFB-C726-D6E8-A3F9-0478CD5DE10D}" dt="2022-06-05T18:45:11.114" v="904" actId="20577"/>
          <ac:spMkLst>
            <pc:docMk/>
            <pc:sldMk cId="1692748118" sldId="378"/>
            <ac:spMk id="3" creationId="{E35903F4-6E3B-8284-BB4A-8A95B67B166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4.10 Contributors to daily energy expenditure.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764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4.13 Factors that influence appetite.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033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Energy Balance, Hunger, and Appetite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 : Comprehensive High School Health</a:t>
            </a:r>
          </a:p>
          <a:p>
            <a:r>
              <a:rPr lang="en-US" dirty="0"/>
              <a:t>Chapter 4, Lesson 2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82C2F-8660-381F-79F3-32091D1CC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Determining Your Caloric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DDBCD-A0E7-0287-6052-4A4BC72DB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Look at the excerpt from table 4.3 (next slide) to determine a starting point for how many calories you should be consuming for your age and gender.</a:t>
            </a:r>
          </a:p>
          <a:p>
            <a:r>
              <a:rPr lang="en-US" dirty="0">
                <a:cs typeface="Arial"/>
              </a:rPr>
              <a:t>Determine how active you are and adjust the calories up or down slightly if needed.</a:t>
            </a:r>
          </a:p>
        </p:txBody>
      </p:sp>
    </p:spTree>
    <p:extLst>
      <p:ext uri="{BB962C8B-B14F-4D97-AF65-F5344CB8AC3E}">
        <p14:creationId xmlns:p14="http://schemas.microsoft.com/office/powerpoint/2010/main" val="2535667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C9F2F-3E9F-8DF8-5856-CE1592C06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Energy Needs Across the Life Span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D3DF8-F395-517D-FF25-3604C78DA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12700" indent="-12700">
              <a:buNone/>
            </a:pPr>
            <a:r>
              <a:rPr lang="en-US" dirty="0"/>
              <a:t>The following excerpt from table 4.3 shows calories per day from sedentary to active for children ages 14 to 18.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D7751EA-B09F-4F5C-A910-22E7A0AE78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570683"/>
              </p:ext>
            </p:extLst>
          </p:nvPr>
        </p:nvGraphicFramePr>
        <p:xfrm>
          <a:off x="1450109" y="3156989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86392462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8413050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Females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400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1,800–2,400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2,000–3,200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105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961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7FB2F-C0D8-D4E7-D62C-A6CCAF8E9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Understanding Your Hunger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CE5D6-21D1-1DD3-FD45-13B1E26DE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935166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cs typeface="Arial"/>
              </a:rPr>
              <a:t>When your energy levels are low, your brain tells your body that it’s time to eat.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Your stomach might be growling, or you feel like you don’t have very much energy.</a:t>
            </a:r>
          </a:p>
          <a:p>
            <a:r>
              <a:rPr lang="en-US" dirty="0">
                <a:cs typeface="Arial"/>
              </a:rPr>
              <a:t>This communication inside your body is </a:t>
            </a:r>
            <a:r>
              <a:rPr lang="en-US" b="1" dirty="0">
                <a:cs typeface="Arial"/>
              </a:rPr>
              <a:t>hunger</a:t>
            </a:r>
            <a:r>
              <a:rPr lang="en-US" dirty="0">
                <a:cs typeface="Arial"/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Hormones, what you eat, your physical activity levels, and even genetics influence hunger.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When your body is full and your hunger is satisfied, you are </a:t>
            </a:r>
            <a:r>
              <a:rPr lang="en-US" b="1" dirty="0">
                <a:solidFill>
                  <a:schemeClr val="tx1"/>
                </a:solidFill>
                <a:cs typeface="Arial"/>
              </a:rPr>
              <a:t>satiated</a:t>
            </a:r>
            <a:r>
              <a:rPr lang="en-US" dirty="0">
                <a:solidFill>
                  <a:schemeClr val="tx1"/>
                </a:solidFill>
                <a:cs typeface="Arial"/>
              </a:rPr>
              <a:t>.</a:t>
            </a:r>
            <a:endParaRPr lang="en-US" sz="2800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4364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DBB1-C6DC-AC35-A7ED-7061DC946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Understanding Your Appetite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92829-62E6-AACE-9B12-DED571619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Appetite</a:t>
            </a:r>
            <a:r>
              <a:rPr lang="en-US" dirty="0">
                <a:cs typeface="Arial"/>
              </a:rPr>
              <a:t> is all the external influences on your food choices. </a:t>
            </a:r>
          </a:p>
          <a:p>
            <a:r>
              <a:rPr lang="en-US" dirty="0">
                <a:cs typeface="Arial"/>
              </a:rPr>
              <a:t>Your appetite is what makes you want to eat even if you are not feeling hungry. It can also keep you from eating even when your body is hungry. </a:t>
            </a:r>
          </a:p>
        </p:txBody>
      </p:sp>
    </p:spTree>
    <p:extLst>
      <p:ext uri="{BB962C8B-B14F-4D97-AF65-F5344CB8AC3E}">
        <p14:creationId xmlns:p14="http://schemas.microsoft.com/office/powerpoint/2010/main" val="3842154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5067F-C88B-6820-FBD2-DF3A7457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Factors That </a:t>
            </a:r>
            <a:br>
              <a:rPr lang="en-US" dirty="0"/>
            </a:br>
            <a:r>
              <a:rPr lang="en-US" dirty="0"/>
              <a:t>Influence Appetite</a:t>
            </a:r>
          </a:p>
        </p:txBody>
      </p:sp>
      <p:pic>
        <p:nvPicPr>
          <p:cNvPr id="5" name="Content Placeholder 4" descr="Ads, emotions, friends, access to food, finances, where you live, culture and family are examples of things that affect appetite">
            <a:extLst>
              <a:ext uri="{FF2B5EF4-FFF2-40B4-BE49-F238E27FC236}">
                <a16:creationId xmlns:a16="http://schemas.microsoft.com/office/drawing/2014/main" id="{41FECBB1-D58F-F55C-0A0A-77574DED0B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50136" y="2596166"/>
            <a:ext cx="5443728" cy="2810256"/>
          </a:xfrm>
        </p:spPr>
      </p:pic>
    </p:spTree>
    <p:extLst>
      <p:ext uri="{BB962C8B-B14F-4D97-AF65-F5344CB8AC3E}">
        <p14:creationId xmlns:p14="http://schemas.microsoft.com/office/powerpoint/2010/main" val="1692748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Think about who and what influences your food choices. Identify four influences and explain how they change your food choices.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Influence _____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This influence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helps me eat healthier or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does not help me eat healthier.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Explain how this influence affects you.</a:t>
            </a: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 does it feel like to be hungry?</a:t>
            </a:r>
            <a:endParaRPr lang="en-US" dirty="0">
              <a:cs typeface="Arial"/>
            </a:endParaRPr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Have you ever eaten something even though you weren’t hungry?</a:t>
            </a:r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What influenced you to eat when you weren’t hungry?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the concept of energy balance?</a:t>
            </a:r>
          </a:p>
          <a:p>
            <a:r>
              <a:rPr lang="en-US" dirty="0">
                <a:cs typeface="Arial"/>
              </a:rPr>
              <a:t>Explain how energy balance relates to health?</a:t>
            </a:r>
          </a:p>
          <a:p>
            <a:r>
              <a:rPr lang="en-US" dirty="0">
                <a:cs typeface="Arial"/>
              </a:rPr>
              <a:t>Identify how many calories are recommended each day for males and females aged 14 to 18?</a:t>
            </a:r>
          </a:p>
          <a:p>
            <a:r>
              <a:rPr lang="en-US" dirty="0">
                <a:cs typeface="Arial"/>
              </a:rPr>
              <a:t>Compare hunger and appetite and explain what makes them different?</a:t>
            </a:r>
          </a:p>
          <a:p>
            <a:r>
              <a:rPr lang="en-US" dirty="0">
                <a:cs typeface="Arial"/>
              </a:rPr>
              <a:t>Identify and explain the major influences on appetite?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2C2C-94E4-20C1-00BA-846BF693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Energy Balance </a:t>
            </a:r>
            <a:r>
              <a:rPr lang="en-US" sz="2400" i="1" dirty="0"/>
              <a:t>(1 of 2)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B8587-9210-38B4-27CD-C1B815DCB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Energy balance</a:t>
            </a:r>
            <a:r>
              <a:rPr lang="en-US" dirty="0">
                <a:cs typeface="Arial"/>
              </a:rPr>
              <a:t> is the relationship between the calories (energy) you eat and the calories (energy) you burn off.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The human body works best when the amount we eat is similar to the amount we use.</a:t>
            </a:r>
          </a:p>
          <a:p>
            <a:pPr marL="0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91315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DB1DC-B14E-593F-B07C-9073FEEEC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Energy Balance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C2FC2-A68F-AE98-081A-5A2936699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Positive energy balance:</a:t>
            </a:r>
            <a:r>
              <a:rPr lang="en-US" dirty="0">
                <a:cs typeface="Arial"/>
              </a:rPr>
              <a:t> If you eat more than you use, you have too many calories in your body.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This can lead to weight gain.</a:t>
            </a:r>
          </a:p>
          <a:p>
            <a:r>
              <a:rPr lang="en-US" b="1" dirty="0">
                <a:solidFill>
                  <a:schemeClr val="tx1"/>
                </a:solidFill>
                <a:cs typeface="Arial"/>
              </a:rPr>
              <a:t>Negative energy balance:</a:t>
            </a:r>
            <a:r>
              <a:rPr lang="en-US" dirty="0">
                <a:solidFill>
                  <a:schemeClr val="tx1"/>
                </a:solidFill>
                <a:cs typeface="Arial"/>
              </a:rPr>
              <a:t> When you burn off more than you eat, your body does not have enough energy.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This can lead to weight loss.</a:t>
            </a:r>
          </a:p>
        </p:txBody>
      </p:sp>
    </p:spTree>
    <p:extLst>
      <p:ext uri="{BB962C8B-B14F-4D97-AF65-F5344CB8AC3E}">
        <p14:creationId xmlns:p14="http://schemas.microsoft.com/office/powerpoint/2010/main" val="328690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4867-C4BC-7683-BA61-F1B36CD1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You Burn Calories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C361C-D757-87E0-17F4-D80DD38C5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You burn energy doing three main things.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Daily survival</a:t>
            </a:r>
          </a:p>
          <a:p>
            <a:pPr lvl="2"/>
            <a:r>
              <a:rPr lang="en-US" sz="2800" dirty="0">
                <a:solidFill>
                  <a:schemeClr val="tx1"/>
                </a:solidFill>
                <a:cs typeface="Arial"/>
              </a:rPr>
              <a:t>Your body burns calories daily by having your brain, heart, blood, and lungs work properly.</a:t>
            </a:r>
          </a:p>
          <a:p>
            <a:pPr lvl="2"/>
            <a:r>
              <a:rPr lang="en-US" sz="2800" dirty="0">
                <a:solidFill>
                  <a:schemeClr val="tx1"/>
                </a:solidFill>
                <a:cs typeface="Arial"/>
              </a:rPr>
              <a:t>The number of calories you burn to keep your basic body functions working is called </a:t>
            </a:r>
            <a:r>
              <a:rPr lang="en-US" sz="2800" b="1" dirty="0">
                <a:solidFill>
                  <a:schemeClr val="tx1"/>
                </a:solidFill>
                <a:cs typeface="Arial"/>
              </a:rPr>
              <a:t>metabolic rate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Ingesting and digesting foods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Physical activity and movement</a:t>
            </a:r>
          </a:p>
        </p:txBody>
      </p:sp>
    </p:spTree>
    <p:extLst>
      <p:ext uri="{BB962C8B-B14F-4D97-AF65-F5344CB8AC3E}">
        <p14:creationId xmlns:p14="http://schemas.microsoft.com/office/powerpoint/2010/main" val="1705845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34F14-A403-D298-AAB9-E15F8FE14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Contributors to Daily Energy Expenditure</a:t>
            </a:r>
          </a:p>
        </p:txBody>
      </p:sp>
      <p:pic>
        <p:nvPicPr>
          <p:cNvPr id="5" name="Content Placeholder 4" descr="Pie chart showing resting metabolic rate: 60 to 70 percent; physical activity and exercise: 20 to 30 percent; ingestion and digestion: 10 percent">
            <a:extLst>
              <a:ext uri="{FF2B5EF4-FFF2-40B4-BE49-F238E27FC236}">
                <a16:creationId xmlns:a16="http://schemas.microsoft.com/office/drawing/2014/main" id="{625FE293-1F3D-278F-C825-967B65B04D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36325" y="1974946"/>
            <a:ext cx="4071350" cy="2908107"/>
          </a:xfrm>
        </p:spPr>
      </p:pic>
    </p:spTree>
    <p:extLst>
      <p:ext uri="{BB962C8B-B14F-4D97-AF65-F5344CB8AC3E}">
        <p14:creationId xmlns:p14="http://schemas.microsoft.com/office/powerpoint/2010/main" val="1081247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F41B6-07A5-8C7B-2E29-2E1B593A9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Daily Energy Need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C36C2-5320-45F6-9166-5F31AC95E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Daily energy need </a:t>
            </a:r>
            <a:r>
              <a:rPr lang="en-US" dirty="0">
                <a:cs typeface="Arial"/>
              </a:rPr>
              <a:t>is the number of calories you need each day to stay healthy.</a:t>
            </a:r>
          </a:p>
          <a:p>
            <a:r>
              <a:rPr lang="en-US" dirty="0">
                <a:cs typeface="Arial"/>
              </a:rPr>
              <a:t>Not everyone needs the same number of calories each day.</a:t>
            </a:r>
          </a:p>
          <a:p>
            <a:r>
              <a:rPr lang="en-US" dirty="0">
                <a:cs typeface="Arial"/>
              </a:rPr>
              <a:t>Some people need more calories because they are taller or bigger or have more muscle.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People who are active or growing also need more energy.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017558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B2703-FBE4-B05A-5D8B-02F42DE12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Daily Energy Need </a:t>
            </a:r>
            <a:r>
              <a:rPr lang="en-US" sz="2400" i="1" dirty="0"/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5EC93-B31D-A975-A62A-BFE312B7F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Eating more calories than you need each day can lead to weight gain.</a:t>
            </a:r>
          </a:p>
          <a:p>
            <a:r>
              <a:rPr lang="en-US" dirty="0">
                <a:cs typeface="Arial"/>
              </a:rPr>
              <a:t>If you don’t eat enough calories each day, you may lose weight, or you may not grow and gain weight the way you should.</a:t>
            </a:r>
          </a:p>
          <a:p>
            <a:r>
              <a:rPr lang="en-US" dirty="0">
                <a:cs typeface="Arial"/>
              </a:rPr>
              <a:t>Not eating enough food can lead to a deficiency in which you don’t get enough of a needed nutrient.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Deficiencies can lead to brittle hair and nails, weak bones, and poor night vision.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8883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711</Words>
  <Application>Microsoft Office PowerPoint</Application>
  <PresentationFormat>On-screen Show (4:3)</PresentationFormat>
  <Paragraphs>71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Arial,Sans-Serif</vt:lpstr>
      <vt:lpstr>Calibri</vt:lpstr>
      <vt:lpstr>Helvetica</vt:lpstr>
      <vt:lpstr>Office Theme</vt:lpstr>
      <vt:lpstr>Energy Balance, Hunger, and Appetite</vt:lpstr>
      <vt:lpstr>Write About It</vt:lpstr>
      <vt:lpstr>Can you . . .  </vt:lpstr>
      <vt:lpstr>Energy Balance (1 of 2)</vt:lpstr>
      <vt:lpstr>Energy Balance (2 of 2)</vt:lpstr>
      <vt:lpstr>How You Burn Calories</vt:lpstr>
      <vt:lpstr>Contributors to Daily Energy Expenditure</vt:lpstr>
      <vt:lpstr>Daily Energy Need (1 of 2)</vt:lpstr>
      <vt:lpstr>Daily Energy Need (2 of 2)</vt:lpstr>
      <vt:lpstr>Determining Your Caloric Need</vt:lpstr>
      <vt:lpstr>Energy Needs Across the Life Span</vt:lpstr>
      <vt:lpstr>Understanding Your Hunger</vt:lpstr>
      <vt:lpstr>Understanding Your Appetite</vt:lpstr>
      <vt:lpstr>Factors That  Influence Appetite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and Your Health</dc:title>
  <dc:creator>Human Kinetics</dc:creator>
  <cp:lastModifiedBy>Derek Campbell</cp:lastModifiedBy>
  <cp:revision>2970</cp:revision>
  <dcterms:created xsi:type="dcterms:W3CDTF">2020-04-29T19:38:00Z</dcterms:created>
  <dcterms:modified xsi:type="dcterms:W3CDTF">2022-12-02T05:09:46Z</dcterms:modified>
</cp:coreProperties>
</file>