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8"/>
  </p:notesMasterIdLst>
  <p:sldIdLst>
    <p:sldId id="257" r:id="rId2"/>
    <p:sldId id="337" r:id="rId3"/>
    <p:sldId id="334" r:id="rId4"/>
    <p:sldId id="338" r:id="rId5"/>
    <p:sldId id="344" r:id="rId6"/>
    <p:sldId id="316" r:id="rId7"/>
    <p:sldId id="339" r:id="rId8"/>
    <p:sldId id="340" r:id="rId9"/>
    <p:sldId id="345" r:id="rId10"/>
    <p:sldId id="342" r:id="rId11"/>
    <p:sldId id="315" r:id="rId12"/>
    <p:sldId id="346" r:id="rId13"/>
    <p:sldId id="347" r:id="rId14"/>
    <p:sldId id="348" r:id="rId15"/>
    <p:sldId id="343" r:id="rId16"/>
    <p:sldId id="349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CD8D72-2C0E-B6EA-9F84-93C4F70EFE95}" v="308" dt="2022-05-24T21:33:20.661"/>
    <p1510:client id="{1996537B-60FB-E22E-31B8-B601792592A3}" v="917" dt="2022-05-24T19:16:09.094"/>
    <p1510:client id="{1CB15461-3281-2FC1-906F-7A0798DFFA0E}" v="6" dt="2022-05-24T21:13:25.061"/>
    <p1510:client id="{2272C600-89A4-66E4-5BFD-E589E861DB3D}" v="266" dt="2022-05-25T14:37:38.660"/>
    <p1510:client id="{49E0CD5E-5C57-5C4E-1C04-CAE5B489C538}" v="166" dt="2022-05-22T20:55:00.731"/>
    <p1510:client id="{587EBA0A-19C0-CF3A-5B74-93DBE206831B}" v="1" dt="2022-05-20T20:17:15.799"/>
    <p1510:client id="{5ED32BE3-BB66-281B-1AC6-44ED06617DEC}" v="1012" dt="2022-05-26T16:10:51.496"/>
    <p1510:client id="{6A79C26E-26EB-3A57-F2CD-7269CD96249E}" v="950" dt="2022-05-25T05:07:01.219"/>
    <p1510:client id="{6A98A3C2-0A2E-F040-C04F-BDB40BD5E3BD}" v="797" dt="2022-05-24T15:41:46.546"/>
    <p1510:client id="{780BC665-C45A-E6EE-FAEA-57033778F0D2}" v="1" dt="2022-05-20T20:15:08.787"/>
    <p1510:client id="{7E686512-CA86-5AB9-DBDD-67F0909FFCC4}" v="828" dt="2022-05-23T20:44:21.167"/>
    <p1510:client id="{907EF992-BEC6-DB62-995A-4783911D4510}" v="1224" dt="2022-05-25T15:40:41.259"/>
    <p1510:client id="{B980DDB4-52B3-8585-C57F-3D58B6D45939}" v="281" dt="2022-05-22T21:33:39.491"/>
    <p1510:client id="{BA87F162-916C-9416-2988-A519C3187869}" v="402" dt="2022-05-20T21:37:53.952"/>
    <p1510:client id="{CA96A71A-69CB-6336-0686-3BE60A05B6A5}" v="223" dt="2022-05-23T15:37:51.610"/>
    <p1510:client id="{CE363AB5-1E8A-0089-D197-435C662F9108}" v="317" dt="2022-05-26T20:24:38.239"/>
    <p1510:client id="{D6D5CB01-8F91-FFD0-05DD-6A4E125F1F85}" v="52" dt="2022-05-25T14:40:37.359"/>
    <p1510:client id="{E9AE6D47-FBD0-386D-2C89-0DCD16277DF2}" v="571" dt="2022-05-25T20:33:11.631"/>
    <p1510:client id="{FDBD7F52-59D3-CEC0-3051-65169D268958}" v="513" dt="2022-05-25T21:38:54.752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26332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1362" y="90"/>
      </p:cViewPr>
      <p:guideLst/>
    </p:cSldViewPr>
  </p:slideViewPr>
  <p:outlineViewPr>
    <p:cViewPr>
      <p:scale>
        <a:sx n="33" d="100"/>
        <a:sy n="33" d="100"/>
      </p:scale>
      <p:origin x="0" y="-655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arrya10@yahoo.com" userId="S::urn:spo:guest#jbarrya10@yahoo.com::" providerId="AD" clId="Web-{FDBD7F52-59D3-CEC0-3051-65169D268958}"/>
    <pc:docChg chg="addSld delSld modSld">
      <pc:chgData name="jbarrya10@yahoo.com" userId="S::urn:spo:guest#jbarrya10@yahoo.com::" providerId="AD" clId="Web-{FDBD7F52-59D3-CEC0-3051-65169D268958}" dt="2022-05-25T21:38:54.752" v="512" actId="20577"/>
      <pc:docMkLst>
        <pc:docMk/>
      </pc:docMkLst>
      <pc:sldChg chg="modSp">
        <pc:chgData name="jbarrya10@yahoo.com" userId="S::urn:spo:guest#jbarrya10@yahoo.com::" providerId="AD" clId="Web-{FDBD7F52-59D3-CEC0-3051-65169D268958}" dt="2022-05-25T21:11:46.619" v="8" actId="20577"/>
        <pc:sldMkLst>
          <pc:docMk/>
          <pc:sldMk cId="1992805741" sldId="257"/>
        </pc:sldMkLst>
        <pc:spChg chg="mod">
          <ac:chgData name="jbarrya10@yahoo.com" userId="S::urn:spo:guest#jbarrya10@yahoo.com::" providerId="AD" clId="Web-{FDBD7F52-59D3-CEC0-3051-65169D268958}" dt="2022-05-25T21:11:39.837" v="7" actId="20577"/>
          <ac:spMkLst>
            <pc:docMk/>
            <pc:sldMk cId="1992805741" sldId="257"/>
            <ac:spMk id="2" creationId="{665A4A54-C743-B648-9707-7C557037BEC2}"/>
          </ac:spMkLst>
        </pc:spChg>
        <pc:spChg chg="mod">
          <ac:chgData name="jbarrya10@yahoo.com" userId="S::urn:spo:guest#jbarrya10@yahoo.com::" providerId="AD" clId="Web-{FDBD7F52-59D3-CEC0-3051-65169D268958}" dt="2022-05-25T21:11:46.619" v="8" actId="20577"/>
          <ac:spMkLst>
            <pc:docMk/>
            <pc:sldMk cId="1992805741" sldId="257"/>
            <ac:spMk id="3" creationId="{477C76BC-B654-7C43-B829-7F8A9EA03B3A}"/>
          </ac:spMkLst>
        </pc:spChg>
      </pc:sldChg>
      <pc:sldChg chg="modSp">
        <pc:chgData name="jbarrya10@yahoo.com" userId="S::urn:spo:guest#jbarrya10@yahoo.com::" providerId="AD" clId="Web-{FDBD7F52-59D3-CEC0-3051-65169D268958}" dt="2022-05-25T21:38:54.752" v="512" actId="20577"/>
        <pc:sldMkLst>
          <pc:docMk/>
          <pc:sldMk cId="1471510796" sldId="316"/>
        </pc:sldMkLst>
        <pc:spChg chg="mod">
          <ac:chgData name="jbarrya10@yahoo.com" userId="S::urn:spo:guest#jbarrya10@yahoo.com::" providerId="AD" clId="Web-{FDBD7F52-59D3-CEC0-3051-65169D268958}" dt="2022-05-25T21:35:14.776" v="395" actId="20577"/>
          <ac:spMkLst>
            <pc:docMk/>
            <pc:sldMk cId="1471510796" sldId="316"/>
            <ac:spMk id="2" creationId="{64E3F527-4E9F-4958-9105-657C0EEA6BD9}"/>
          </ac:spMkLst>
        </pc:spChg>
        <pc:spChg chg="mod">
          <ac:chgData name="jbarrya10@yahoo.com" userId="S::urn:spo:guest#jbarrya10@yahoo.com::" providerId="AD" clId="Web-{FDBD7F52-59D3-CEC0-3051-65169D268958}" dt="2022-05-25T21:38:54.752" v="512" actId="20577"/>
          <ac:spMkLst>
            <pc:docMk/>
            <pc:sldMk cId="1471510796" sldId="316"/>
            <ac:spMk id="3" creationId="{40D04832-7D21-4464-98B2-B4212A07C828}"/>
          </ac:spMkLst>
        </pc:spChg>
      </pc:sldChg>
      <pc:sldChg chg="modSp">
        <pc:chgData name="jbarrya10@yahoo.com" userId="S::urn:spo:guest#jbarrya10@yahoo.com::" providerId="AD" clId="Web-{FDBD7F52-59D3-CEC0-3051-65169D268958}" dt="2022-05-25T21:17:07.083" v="206" actId="20577"/>
        <pc:sldMkLst>
          <pc:docMk/>
          <pc:sldMk cId="168072434" sldId="334"/>
        </pc:sldMkLst>
        <pc:spChg chg="mod">
          <ac:chgData name="jbarrya10@yahoo.com" userId="S::urn:spo:guest#jbarrya10@yahoo.com::" providerId="AD" clId="Web-{FDBD7F52-59D3-CEC0-3051-65169D268958}" dt="2022-05-25T21:17:07.083" v="206" actId="20577"/>
          <ac:spMkLst>
            <pc:docMk/>
            <pc:sldMk cId="168072434" sldId="334"/>
            <ac:spMk id="3" creationId="{0146B1E4-F71B-9966-0D75-82BEDFFB6556}"/>
          </ac:spMkLst>
        </pc:spChg>
      </pc:sldChg>
      <pc:sldChg chg="del">
        <pc:chgData name="jbarrya10@yahoo.com" userId="S::urn:spo:guest#jbarrya10@yahoo.com::" providerId="AD" clId="Web-{FDBD7F52-59D3-CEC0-3051-65169D268958}" dt="2022-05-25T21:17:29.834" v="207"/>
        <pc:sldMkLst>
          <pc:docMk/>
          <pc:sldMk cId="2908265269" sldId="335"/>
        </pc:sldMkLst>
      </pc:sldChg>
      <pc:sldChg chg="modSp">
        <pc:chgData name="jbarrya10@yahoo.com" userId="S::urn:spo:guest#jbarrya10@yahoo.com::" providerId="AD" clId="Web-{FDBD7F52-59D3-CEC0-3051-65169D268958}" dt="2022-05-25T21:13:43.404" v="61" actId="20577"/>
        <pc:sldMkLst>
          <pc:docMk/>
          <pc:sldMk cId="3426044915" sldId="337"/>
        </pc:sldMkLst>
        <pc:spChg chg="mod">
          <ac:chgData name="jbarrya10@yahoo.com" userId="S::urn:spo:guest#jbarrya10@yahoo.com::" providerId="AD" clId="Web-{FDBD7F52-59D3-CEC0-3051-65169D268958}" dt="2022-05-25T21:13:43.404" v="61" actId="20577"/>
          <ac:spMkLst>
            <pc:docMk/>
            <pc:sldMk cId="3426044915" sldId="337"/>
            <ac:spMk id="3" creationId="{CF960B38-CE66-89E9-091C-BB3EF290D0B9}"/>
          </ac:spMkLst>
        </pc:spChg>
      </pc:sldChg>
      <pc:sldChg chg="modSp">
        <pc:chgData name="jbarrya10@yahoo.com" userId="S::urn:spo:guest#jbarrya10@yahoo.com::" providerId="AD" clId="Web-{FDBD7F52-59D3-CEC0-3051-65169D268958}" dt="2022-05-25T21:29:41.311" v="334" actId="20577"/>
        <pc:sldMkLst>
          <pc:docMk/>
          <pc:sldMk cId="1913150799" sldId="338"/>
        </pc:sldMkLst>
        <pc:spChg chg="mod">
          <ac:chgData name="jbarrya10@yahoo.com" userId="S::urn:spo:guest#jbarrya10@yahoo.com::" providerId="AD" clId="Web-{FDBD7F52-59D3-CEC0-3051-65169D268958}" dt="2022-05-25T21:24:32.395" v="210" actId="20577"/>
          <ac:spMkLst>
            <pc:docMk/>
            <pc:sldMk cId="1913150799" sldId="338"/>
            <ac:spMk id="2" creationId="{6CA02C2C-94E4-20C1-00BA-846BF69392B9}"/>
          </ac:spMkLst>
        </pc:spChg>
        <pc:spChg chg="mod">
          <ac:chgData name="jbarrya10@yahoo.com" userId="S::urn:spo:guest#jbarrya10@yahoo.com::" providerId="AD" clId="Web-{FDBD7F52-59D3-CEC0-3051-65169D268958}" dt="2022-05-25T21:29:41.311" v="334" actId="20577"/>
          <ac:spMkLst>
            <pc:docMk/>
            <pc:sldMk cId="1913150799" sldId="338"/>
            <ac:spMk id="3" creationId="{C7EB8587-9210-38B4-27CD-C1B815DCB617}"/>
          </ac:spMkLst>
        </pc:spChg>
      </pc:sldChg>
      <pc:sldChg chg="modSp new">
        <pc:chgData name="jbarrya10@yahoo.com" userId="S::urn:spo:guest#jbarrya10@yahoo.com::" providerId="AD" clId="Web-{FDBD7F52-59D3-CEC0-3051-65169D268958}" dt="2022-05-25T21:33:35.913" v="384" actId="20577"/>
        <pc:sldMkLst>
          <pc:docMk/>
          <pc:sldMk cId="3963369852" sldId="344"/>
        </pc:sldMkLst>
        <pc:spChg chg="mod">
          <ac:chgData name="jbarrya10@yahoo.com" userId="S::urn:spo:guest#jbarrya10@yahoo.com::" providerId="AD" clId="Web-{FDBD7F52-59D3-CEC0-3051-65169D268958}" dt="2022-05-25T21:31:53.191" v="352" actId="20577"/>
          <ac:spMkLst>
            <pc:docMk/>
            <pc:sldMk cId="3963369852" sldId="344"/>
            <ac:spMk id="2" creationId="{327D91D3-FFCB-C8AA-8653-807592653230}"/>
          </ac:spMkLst>
        </pc:spChg>
        <pc:spChg chg="mod">
          <ac:chgData name="jbarrya10@yahoo.com" userId="S::urn:spo:guest#jbarrya10@yahoo.com::" providerId="AD" clId="Web-{FDBD7F52-59D3-CEC0-3051-65169D268958}" dt="2022-05-25T21:33:35.913" v="384" actId="20577"/>
          <ac:spMkLst>
            <pc:docMk/>
            <pc:sldMk cId="3963369852" sldId="344"/>
            <ac:spMk id="3" creationId="{AB09396A-61CB-83C4-E80E-549514923D83}"/>
          </ac:spMkLst>
        </pc:spChg>
      </pc:sldChg>
    </pc:docChg>
  </pc:docChgLst>
  <pc:docChgLst>
    <pc:chgData name="jbarrya10@yahoo.com" userId="S::urn:spo:guest#jbarrya10@yahoo.com::" providerId="AD" clId="Web-{5ED32BE3-BB66-281B-1AC6-44ED06617DEC}"/>
    <pc:docChg chg="addSld delSld modSld">
      <pc:chgData name="jbarrya10@yahoo.com" userId="S::urn:spo:guest#jbarrya10@yahoo.com::" providerId="AD" clId="Web-{5ED32BE3-BB66-281B-1AC6-44ED06617DEC}" dt="2022-05-26T16:10:51.496" v="1021"/>
      <pc:docMkLst>
        <pc:docMk/>
      </pc:docMkLst>
      <pc:sldChg chg="del">
        <pc:chgData name="jbarrya10@yahoo.com" userId="S::urn:spo:guest#jbarrya10@yahoo.com::" providerId="AD" clId="Web-{5ED32BE3-BB66-281B-1AC6-44ED06617DEC}" dt="2022-05-26T16:10:49.855" v="1020"/>
        <pc:sldMkLst>
          <pc:docMk/>
          <pc:sldMk cId="3008710504" sldId="303"/>
        </pc:sldMkLst>
      </pc:sldChg>
      <pc:sldChg chg="modSp">
        <pc:chgData name="jbarrya10@yahoo.com" userId="S::urn:spo:guest#jbarrya10@yahoo.com::" providerId="AD" clId="Web-{5ED32BE3-BB66-281B-1AC6-44ED06617DEC}" dt="2022-05-26T15:45:43.207" v="526" actId="20577"/>
        <pc:sldMkLst>
          <pc:docMk/>
          <pc:sldMk cId="769988001" sldId="315"/>
        </pc:sldMkLst>
        <pc:spChg chg="mod">
          <ac:chgData name="jbarrya10@yahoo.com" userId="S::urn:spo:guest#jbarrya10@yahoo.com::" providerId="AD" clId="Web-{5ED32BE3-BB66-281B-1AC6-44ED06617DEC}" dt="2022-05-26T15:42:26.711" v="392" actId="20577"/>
          <ac:spMkLst>
            <pc:docMk/>
            <pc:sldMk cId="769988001" sldId="315"/>
            <ac:spMk id="2" creationId="{9CCBCE3B-D1A2-448C-B2D0-0389F5C7C4E7}"/>
          </ac:spMkLst>
        </pc:spChg>
        <pc:spChg chg="mod">
          <ac:chgData name="jbarrya10@yahoo.com" userId="S::urn:spo:guest#jbarrya10@yahoo.com::" providerId="AD" clId="Web-{5ED32BE3-BB66-281B-1AC6-44ED06617DEC}" dt="2022-05-26T15:45:43.207" v="526" actId="20577"/>
          <ac:spMkLst>
            <pc:docMk/>
            <pc:sldMk cId="769988001" sldId="315"/>
            <ac:spMk id="4" creationId="{C32DEBD4-07B2-CD87-E9F1-4D70B5E5F3AB}"/>
          </ac:spMkLst>
        </pc:spChg>
      </pc:sldChg>
      <pc:sldChg chg="del">
        <pc:chgData name="jbarrya10@yahoo.com" userId="S::urn:spo:guest#jbarrya10@yahoo.com::" providerId="AD" clId="Web-{5ED32BE3-BB66-281B-1AC6-44ED06617DEC}" dt="2022-05-26T16:10:51.496" v="1021"/>
        <pc:sldMkLst>
          <pc:docMk/>
          <pc:sldMk cId="2304782991" sldId="320"/>
        </pc:sldMkLst>
      </pc:sldChg>
      <pc:sldChg chg="del">
        <pc:chgData name="jbarrya10@yahoo.com" userId="S::urn:spo:guest#jbarrya10@yahoo.com::" providerId="AD" clId="Web-{5ED32BE3-BB66-281B-1AC6-44ED06617DEC}" dt="2022-05-26T16:10:48.746" v="1019"/>
        <pc:sldMkLst>
          <pc:docMk/>
          <pc:sldMk cId="4033211030" sldId="336"/>
        </pc:sldMkLst>
      </pc:sldChg>
      <pc:sldChg chg="modSp">
        <pc:chgData name="jbarrya10@yahoo.com" userId="S::urn:spo:guest#jbarrya10@yahoo.com::" providerId="AD" clId="Web-{5ED32BE3-BB66-281B-1AC6-44ED06617DEC}" dt="2022-05-26T15:29:09.259" v="123" actId="20577"/>
        <pc:sldMkLst>
          <pc:docMk/>
          <pc:sldMk cId="1719105861" sldId="339"/>
        </pc:sldMkLst>
        <pc:spChg chg="mod">
          <ac:chgData name="jbarrya10@yahoo.com" userId="S::urn:spo:guest#jbarrya10@yahoo.com::" providerId="AD" clId="Web-{5ED32BE3-BB66-281B-1AC6-44ED06617DEC}" dt="2022-05-26T15:22:01.704" v="36" actId="20577"/>
          <ac:spMkLst>
            <pc:docMk/>
            <pc:sldMk cId="1719105861" sldId="339"/>
            <ac:spMk id="2" creationId="{D1E4A61F-F754-681F-D9C2-BBE5B5F0A981}"/>
          </ac:spMkLst>
        </pc:spChg>
        <pc:spChg chg="mod">
          <ac:chgData name="jbarrya10@yahoo.com" userId="S::urn:spo:guest#jbarrya10@yahoo.com::" providerId="AD" clId="Web-{5ED32BE3-BB66-281B-1AC6-44ED06617DEC}" dt="2022-05-26T15:29:09.259" v="123" actId="20577"/>
          <ac:spMkLst>
            <pc:docMk/>
            <pc:sldMk cId="1719105861" sldId="339"/>
            <ac:spMk id="3" creationId="{28B560FD-D0E0-DA45-44EC-B4117384CAAC}"/>
          </ac:spMkLst>
        </pc:spChg>
      </pc:sldChg>
      <pc:sldChg chg="modSp">
        <pc:chgData name="jbarrya10@yahoo.com" userId="S::urn:spo:guest#jbarrya10@yahoo.com::" providerId="AD" clId="Web-{5ED32BE3-BB66-281B-1AC6-44ED06617DEC}" dt="2022-05-26T15:29:18.744" v="126" actId="20577"/>
        <pc:sldMkLst>
          <pc:docMk/>
          <pc:sldMk cId="2878250463" sldId="340"/>
        </pc:sldMkLst>
        <pc:spChg chg="mod">
          <ac:chgData name="jbarrya10@yahoo.com" userId="S::urn:spo:guest#jbarrya10@yahoo.com::" providerId="AD" clId="Web-{5ED32BE3-BB66-281B-1AC6-44ED06617DEC}" dt="2022-05-26T15:26:43.829" v="72" actId="20577"/>
          <ac:spMkLst>
            <pc:docMk/>
            <pc:sldMk cId="2878250463" sldId="340"/>
            <ac:spMk id="2" creationId="{D55FE744-6F13-18EA-8A0A-0B65F84211CB}"/>
          </ac:spMkLst>
        </pc:spChg>
        <pc:spChg chg="mod">
          <ac:chgData name="jbarrya10@yahoo.com" userId="S::urn:spo:guest#jbarrya10@yahoo.com::" providerId="AD" clId="Web-{5ED32BE3-BB66-281B-1AC6-44ED06617DEC}" dt="2022-05-26T15:29:18.744" v="126" actId="20577"/>
          <ac:spMkLst>
            <pc:docMk/>
            <pc:sldMk cId="2878250463" sldId="340"/>
            <ac:spMk id="3" creationId="{50786642-4473-D0D0-1E3F-78515E8B2411}"/>
          </ac:spMkLst>
        </pc:spChg>
      </pc:sldChg>
      <pc:sldChg chg="del">
        <pc:chgData name="jbarrya10@yahoo.com" userId="S::urn:spo:guest#jbarrya10@yahoo.com::" providerId="AD" clId="Web-{5ED32BE3-BB66-281B-1AC6-44ED06617DEC}" dt="2022-05-26T15:26:08.811" v="63"/>
        <pc:sldMkLst>
          <pc:docMk/>
          <pc:sldMk cId="4068968949" sldId="341"/>
        </pc:sldMkLst>
      </pc:sldChg>
      <pc:sldChg chg="modSp">
        <pc:chgData name="jbarrya10@yahoo.com" userId="S::urn:spo:guest#jbarrya10@yahoo.com::" providerId="AD" clId="Web-{5ED32BE3-BB66-281B-1AC6-44ED06617DEC}" dt="2022-05-26T15:48:46.920" v="556" actId="20577"/>
        <pc:sldMkLst>
          <pc:docMk/>
          <pc:sldMk cId="3835951097" sldId="342"/>
        </pc:sldMkLst>
        <pc:spChg chg="mod">
          <ac:chgData name="jbarrya10@yahoo.com" userId="S::urn:spo:guest#jbarrya10@yahoo.com::" providerId="AD" clId="Web-{5ED32BE3-BB66-281B-1AC6-44ED06617DEC}" dt="2022-05-26T15:35:54.939" v="212" actId="20577"/>
          <ac:spMkLst>
            <pc:docMk/>
            <pc:sldMk cId="3835951097" sldId="342"/>
            <ac:spMk id="2" creationId="{FC32B52C-BDD3-2EAF-52C0-D7800BBCFF54}"/>
          </ac:spMkLst>
        </pc:spChg>
        <pc:spChg chg="mod">
          <ac:chgData name="jbarrya10@yahoo.com" userId="S::urn:spo:guest#jbarrya10@yahoo.com::" providerId="AD" clId="Web-{5ED32BE3-BB66-281B-1AC6-44ED06617DEC}" dt="2022-05-26T15:48:46.920" v="556" actId="20577"/>
          <ac:spMkLst>
            <pc:docMk/>
            <pc:sldMk cId="3835951097" sldId="342"/>
            <ac:spMk id="3" creationId="{A31C3568-70D6-BFC6-BF3B-F061F8845BCD}"/>
          </ac:spMkLst>
        </pc:spChg>
      </pc:sldChg>
      <pc:sldChg chg="modSp new">
        <pc:chgData name="jbarrya10@yahoo.com" userId="S::urn:spo:guest#jbarrya10@yahoo.com::" providerId="AD" clId="Web-{5ED32BE3-BB66-281B-1AC6-44ED06617DEC}" dt="2022-05-26T15:33:50.103" v="209" actId="20577"/>
        <pc:sldMkLst>
          <pc:docMk/>
          <pc:sldMk cId="1296380754" sldId="345"/>
        </pc:sldMkLst>
        <pc:spChg chg="mod">
          <ac:chgData name="jbarrya10@yahoo.com" userId="S::urn:spo:guest#jbarrya10@yahoo.com::" providerId="AD" clId="Web-{5ED32BE3-BB66-281B-1AC6-44ED06617DEC}" dt="2022-05-26T15:30:56.750" v="132" actId="20577"/>
          <ac:spMkLst>
            <pc:docMk/>
            <pc:sldMk cId="1296380754" sldId="345"/>
            <ac:spMk id="2" creationId="{14FF0981-4AE4-B167-A900-5A48C7E3C753}"/>
          </ac:spMkLst>
        </pc:spChg>
        <pc:spChg chg="mod">
          <ac:chgData name="jbarrya10@yahoo.com" userId="S::urn:spo:guest#jbarrya10@yahoo.com::" providerId="AD" clId="Web-{5ED32BE3-BB66-281B-1AC6-44ED06617DEC}" dt="2022-05-26T15:33:50.103" v="209" actId="20577"/>
          <ac:spMkLst>
            <pc:docMk/>
            <pc:sldMk cId="1296380754" sldId="345"/>
            <ac:spMk id="3" creationId="{4C81532F-98C8-B50A-584C-071D97CEDFA8}"/>
          </ac:spMkLst>
        </pc:spChg>
      </pc:sldChg>
      <pc:sldChg chg="modSp new">
        <pc:chgData name="jbarrya10@yahoo.com" userId="S::urn:spo:guest#jbarrya10@yahoo.com::" providerId="AD" clId="Web-{5ED32BE3-BB66-281B-1AC6-44ED06617DEC}" dt="2022-05-26T15:57:12.762" v="753" actId="20577"/>
        <pc:sldMkLst>
          <pc:docMk/>
          <pc:sldMk cId="1274422426" sldId="346"/>
        </pc:sldMkLst>
        <pc:spChg chg="mod">
          <ac:chgData name="jbarrya10@yahoo.com" userId="S::urn:spo:guest#jbarrya10@yahoo.com::" providerId="AD" clId="Web-{5ED32BE3-BB66-281B-1AC6-44ED06617DEC}" dt="2022-05-26T15:49:36.532" v="571" actId="20577"/>
          <ac:spMkLst>
            <pc:docMk/>
            <pc:sldMk cId="1274422426" sldId="346"/>
            <ac:spMk id="2" creationId="{26099FF9-A9B6-0B7A-718E-B4B4E1218122}"/>
          </ac:spMkLst>
        </pc:spChg>
        <pc:spChg chg="mod">
          <ac:chgData name="jbarrya10@yahoo.com" userId="S::urn:spo:guest#jbarrya10@yahoo.com::" providerId="AD" clId="Web-{5ED32BE3-BB66-281B-1AC6-44ED06617DEC}" dt="2022-05-26T15:57:12.762" v="753" actId="20577"/>
          <ac:spMkLst>
            <pc:docMk/>
            <pc:sldMk cId="1274422426" sldId="346"/>
            <ac:spMk id="3" creationId="{084F509D-F737-CCA1-2F47-BAAF77E942B7}"/>
          </ac:spMkLst>
        </pc:spChg>
      </pc:sldChg>
      <pc:sldChg chg="modSp new">
        <pc:chgData name="jbarrya10@yahoo.com" userId="S::urn:spo:guest#jbarrya10@yahoo.com::" providerId="AD" clId="Web-{5ED32BE3-BB66-281B-1AC6-44ED06617DEC}" dt="2022-05-26T16:02:13.654" v="854" actId="20577"/>
        <pc:sldMkLst>
          <pc:docMk/>
          <pc:sldMk cId="2671727868" sldId="347"/>
        </pc:sldMkLst>
        <pc:spChg chg="mod">
          <ac:chgData name="jbarrya10@yahoo.com" userId="S::urn:spo:guest#jbarrya10@yahoo.com::" providerId="AD" clId="Web-{5ED32BE3-BB66-281B-1AC6-44ED06617DEC}" dt="2022-05-26T15:58:29.172" v="770" actId="20577"/>
          <ac:spMkLst>
            <pc:docMk/>
            <pc:sldMk cId="2671727868" sldId="347"/>
            <ac:spMk id="2" creationId="{9346402A-D68E-EA8F-EBBD-07F414437C28}"/>
          </ac:spMkLst>
        </pc:spChg>
        <pc:spChg chg="mod">
          <ac:chgData name="jbarrya10@yahoo.com" userId="S::urn:spo:guest#jbarrya10@yahoo.com::" providerId="AD" clId="Web-{5ED32BE3-BB66-281B-1AC6-44ED06617DEC}" dt="2022-05-26T16:02:13.654" v="854" actId="20577"/>
          <ac:spMkLst>
            <pc:docMk/>
            <pc:sldMk cId="2671727868" sldId="347"/>
            <ac:spMk id="3" creationId="{3B0D4BA0-E3EB-E23E-1684-630B031E969D}"/>
          </ac:spMkLst>
        </pc:spChg>
      </pc:sldChg>
      <pc:sldChg chg="modSp new">
        <pc:chgData name="jbarrya10@yahoo.com" userId="S::urn:spo:guest#jbarrya10@yahoo.com::" providerId="AD" clId="Web-{5ED32BE3-BB66-281B-1AC6-44ED06617DEC}" dt="2022-05-26T16:10:37.683" v="1018" actId="20577"/>
        <pc:sldMkLst>
          <pc:docMk/>
          <pc:sldMk cId="24846438" sldId="348"/>
        </pc:sldMkLst>
        <pc:spChg chg="mod">
          <ac:chgData name="jbarrya10@yahoo.com" userId="S::urn:spo:guest#jbarrya10@yahoo.com::" providerId="AD" clId="Web-{5ED32BE3-BB66-281B-1AC6-44ED06617DEC}" dt="2022-05-26T16:03:32.768" v="868" actId="20577"/>
          <ac:spMkLst>
            <pc:docMk/>
            <pc:sldMk cId="24846438" sldId="348"/>
            <ac:spMk id="2" creationId="{6511CC95-1C41-7A55-D1EE-A756068C389B}"/>
          </ac:spMkLst>
        </pc:spChg>
        <pc:spChg chg="mod">
          <ac:chgData name="jbarrya10@yahoo.com" userId="S::urn:spo:guest#jbarrya10@yahoo.com::" providerId="AD" clId="Web-{5ED32BE3-BB66-281B-1AC6-44ED06617DEC}" dt="2022-05-26T16:10:37.683" v="1018" actId="20577"/>
          <ac:spMkLst>
            <pc:docMk/>
            <pc:sldMk cId="24846438" sldId="348"/>
            <ac:spMk id="3" creationId="{294460BF-4723-999E-070C-4418358912BA}"/>
          </ac:spMkLst>
        </pc:spChg>
      </pc:sldChg>
    </pc:docChg>
  </pc:docChgLst>
  <pc:docChgLst>
    <pc:chgData name="jbarrya10@yahoo.com" userId="S::urn:spo:guest#jbarrya10@yahoo.com::" providerId="AD" clId="Web-{CE363AB5-1E8A-0089-D197-435C662F9108}"/>
    <pc:docChg chg="addSld modSld">
      <pc:chgData name="jbarrya10@yahoo.com" userId="S::urn:spo:guest#jbarrya10@yahoo.com::" providerId="AD" clId="Web-{CE363AB5-1E8A-0089-D197-435C662F9108}" dt="2022-05-26T20:24:38.239" v="320" actId="20577"/>
      <pc:docMkLst>
        <pc:docMk/>
      </pc:docMkLst>
      <pc:sldChg chg="modSp">
        <pc:chgData name="jbarrya10@yahoo.com" userId="S::urn:spo:guest#jbarrya10@yahoo.com::" providerId="AD" clId="Web-{CE363AB5-1E8A-0089-D197-435C662F9108}" dt="2022-05-26T20:17:15.276" v="173" actId="20577"/>
        <pc:sldMkLst>
          <pc:docMk/>
          <pc:sldMk cId="4292214520" sldId="343"/>
        </pc:sldMkLst>
        <pc:spChg chg="mod">
          <ac:chgData name="jbarrya10@yahoo.com" userId="S::urn:spo:guest#jbarrya10@yahoo.com::" providerId="AD" clId="Web-{CE363AB5-1E8A-0089-D197-435C662F9108}" dt="2022-05-26T20:17:15.276" v="173" actId="20577"/>
          <ac:spMkLst>
            <pc:docMk/>
            <pc:sldMk cId="4292214520" sldId="343"/>
            <ac:spMk id="3" creationId="{4249D044-6147-5A53-C6C4-83721C1FBEBF}"/>
          </ac:spMkLst>
        </pc:spChg>
      </pc:sldChg>
      <pc:sldChg chg="modSp new">
        <pc:chgData name="jbarrya10@yahoo.com" userId="S::urn:spo:guest#jbarrya10@yahoo.com::" providerId="AD" clId="Web-{CE363AB5-1E8A-0089-D197-435C662F9108}" dt="2022-05-26T20:24:38.239" v="320" actId="20577"/>
        <pc:sldMkLst>
          <pc:docMk/>
          <pc:sldMk cId="2010326881" sldId="349"/>
        </pc:sldMkLst>
        <pc:spChg chg="mod">
          <ac:chgData name="jbarrya10@yahoo.com" userId="S::urn:spo:guest#jbarrya10@yahoo.com::" providerId="AD" clId="Web-{CE363AB5-1E8A-0089-D197-435C662F9108}" dt="2022-05-26T20:19:45.847" v="192" actId="20577"/>
          <ac:spMkLst>
            <pc:docMk/>
            <pc:sldMk cId="2010326881" sldId="349"/>
            <ac:spMk id="2" creationId="{44626280-BFA4-E178-B60D-76F0C6A81B2C}"/>
          </ac:spMkLst>
        </pc:spChg>
        <pc:spChg chg="mod">
          <ac:chgData name="jbarrya10@yahoo.com" userId="S::urn:spo:guest#jbarrya10@yahoo.com::" providerId="AD" clId="Web-{CE363AB5-1E8A-0089-D197-435C662F9108}" dt="2022-05-26T20:24:38.239" v="320" actId="20577"/>
          <ac:spMkLst>
            <pc:docMk/>
            <pc:sldMk cId="2010326881" sldId="349"/>
            <ac:spMk id="3" creationId="{EB9B0BC2-5D3C-FF45-5B39-CD1E2B3AB9E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1.23 Noncommunicable diseases and risk factors.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0090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1.24 Signs of heart attack and stroke.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4063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1.25 Symptoms and treatments for the different types of diabetes.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857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239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A4A54-C743-B648-9707-7C557037BE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6600" y="1135063"/>
            <a:ext cx="8039100" cy="2387600"/>
          </a:xfrm>
        </p:spPr>
        <p:txBody>
          <a:bodyPr>
            <a:normAutofit/>
          </a:bodyPr>
          <a:lstStyle/>
          <a:p>
            <a:r>
              <a:rPr lang="en-US" dirty="0"/>
              <a:t>Noncommunicable Diseases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7C76BC-B654-7C43-B829-7F8A9EA03B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Live Well: Comprehensive High School Health</a:t>
            </a:r>
          </a:p>
          <a:p>
            <a:r>
              <a:rPr lang="en-US" dirty="0"/>
              <a:t>Chapter 1, Lesson 5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928057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2B52C-BDD3-2EAF-52C0-D7800BBCF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Preventing Skin Cancer </a:t>
            </a:r>
            <a:endParaRPr lang="en-US" sz="20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1C3568-70D6-BFC6-BF3B-F061F8845B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ea typeface="+mn-lt"/>
                <a:cs typeface="+mn-lt"/>
              </a:rPr>
              <a:t>Seek shade, especially at middle of the day.</a:t>
            </a:r>
          </a:p>
          <a:p>
            <a:r>
              <a:rPr lang="en-US" dirty="0">
                <a:cs typeface="Arial"/>
              </a:rPr>
              <a:t>Wear clothing that covers and protects your skin, such as hats and long sleeves.</a:t>
            </a:r>
          </a:p>
          <a:p>
            <a:r>
              <a:rPr lang="en-US" dirty="0">
                <a:cs typeface="Arial"/>
              </a:rPr>
              <a:t>Wear a hat with a wide brim to protect neck, ears, and face.</a:t>
            </a:r>
          </a:p>
          <a:p>
            <a:r>
              <a:rPr lang="en-US" dirty="0">
                <a:cs typeface="Arial"/>
              </a:rPr>
              <a:t>Wear sunglasses that block UVA (long-wave) and UVB (short-wave) sun rays.</a:t>
            </a:r>
          </a:p>
          <a:p>
            <a:r>
              <a:rPr lang="en-US" dirty="0">
                <a:cs typeface="Arial"/>
              </a:rPr>
              <a:t>Use sunscreen with a sun protection factor (SPF) of at least 15.</a:t>
            </a:r>
          </a:p>
          <a:p>
            <a:r>
              <a:rPr lang="en-US" dirty="0">
                <a:cs typeface="Arial"/>
              </a:rPr>
              <a:t>Avoid tanning indoors or outdoors.</a:t>
            </a:r>
          </a:p>
        </p:txBody>
      </p:sp>
    </p:spTree>
    <p:extLst>
      <p:ext uri="{BB962C8B-B14F-4D97-AF65-F5344CB8AC3E}">
        <p14:creationId xmlns:p14="http://schemas.microsoft.com/office/powerpoint/2010/main" val="38359510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BCE3B-D1A2-448C-B2D0-0389F5C7C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949849" cy="133819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Osteoporosis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2DEBD4-07B2-CD87-E9F1-4D70B5E5F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Osteoporosis</a:t>
            </a:r>
            <a:r>
              <a:rPr lang="en-US" dirty="0">
                <a:cs typeface="Arial"/>
              </a:rPr>
              <a:t> is a chronic disease marked by weakening of the bones.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It occurs when the body no longer makes new bone, loses existing bone, or both.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Caucasian women are at highest risk.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Teenagers with eating disorders are at higher risk later in life.</a:t>
            </a:r>
            <a:endParaRPr lang="en-US" dirty="0">
              <a:solidFill>
                <a:schemeClr val="tx1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699880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099FF9-A9B6-0B7A-718E-B4B4E1218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Arthritis and Lung Disease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4F509D-F737-CCA1-2F47-BAAF77E942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Arial"/>
              </a:rPr>
              <a:t>Arthritis = swelling and damage to joints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Over 100 different types exist.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Exercise, diet, and medications can help manage arthritis.</a:t>
            </a:r>
          </a:p>
          <a:p>
            <a:r>
              <a:rPr lang="en-US" dirty="0">
                <a:ea typeface="+mn-lt"/>
                <a:cs typeface="+mn-lt"/>
              </a:rPr>
              <a:t>Lung disease = a variety of conditions that affect ability to breathe and use oxygen</a:t>
            </a:r>
          </a:p>
          <a:p>
            <a:pPr lvl="1"/>
            <a:r>
              <a:rPr lang="en-US" sz="2800" dirty="0">
                <a:solidFill>
                  <a:srgbClr val="404000"/>
                </a:solidFill>
                <a:cs typeface="Arial"/>
              </a:rPr>
              <a:t>Asthma, or inflammation of the lungs, is one common form of lung disease.</a:t>
            </a:r>
          </a:p>
          <a:p>
            <a:pPr lvl="1"/>
            <a:r>
              <a:rPr lang="en-US" sz="2800" dirty="0">
                <a:solidFill>
                  <a:srgbClr val="404000"/>
                </a:solidFill>
                <a:cs typeface="Arial"/>
              </a:rPr>
              <a:t>Chronic obstructed pulmonary disease (COPD) involves difficulty in exhaling air from the lungs.</a:t>
            </a:r>
            <a:endParaRPr lang="en-US" dirty="0">
              <a:solidFill>
                <a:schemeClr val="tx1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744224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6402A-D68E-EA8F-EBBD-07F414437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Alzheimer’s</a:t>
            </a:r>
            <a:br>
              <a:rPr lang="en-US" dirty="0"/>
            </a:br>
            <a:r>
              <a:rPr lang="en-US" dirty="0"/>
              <a:t>and Dementia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0D4BA0-E3EB-E23E-1684-630B031E9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Dementia = a loss of brain function over time</a:t>
            </a:r>
          </a:p>
          <a:p>
            <a:r>
              <a:rPr lang="en-US" dirty="0">
                <a:cs typeface="Arial"/>
              </a:rPr>
              <a:t>Alzheimer's disease = the most common form of dementia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Alzheimer’s disease is more common among women.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High blood pressure or past head trauma increase risk.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717278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1CC95-1C41-7A55-D1EE-A756068C3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Behavior Contracts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4460BF-4723-999E-070C-441835891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Arial"/>
              </a:rPr>
              <a:t>A </a:t>
            </a:r>
            <a:r>
              <a:rPr lang="en-US" b="1" dirty="0">
                <a:cs typeface="Arial"/>
              </a:rPr>
              <a:t>behavior contract</a:t>
            </a:r>
            <a:r>
              <a:rPr lang="en-US" dirty="0">
                <a:cs typeface="Arial"/>
              </a:rPr>
              <a:t> is an agreement you make with yourself to change a specific health behavior.</a:t>
            </a:r>
          </a:p>
          <a:p>
            <a:r>
              <a:rPr lang="en-US" dirty="0">
                <a:cs typeface="Arial"/>
              </a:rPr>
              <a:t>A behavior contract includes the following: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Goals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Deadlines (dates)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A plan or strategy to complete goals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A reward for completing goals</a:t>
            </a:r>
          </a:p>
          <a:p>
            <a:pPr marL="342900" indent="-342900"/>
            <a:r>
              <a:rPr lang="en-US" dirty="0">
                <a:ea typeface="+mn-lt"/>
                <a:cs typeface="+mn-lt"/>
              </a:rPr>
              <a:t>Most behavior contracts are witnessed, or signed by, someone else.</a:t>
            </a:r>
            <a:endParaRPr lang="en-US" dirty="0">
              <a:solidFill>
                <a:schemeClr val="tx1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8464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05398-D1BB-C324-879F-6495E9E89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Skill-Building Challenge</a:t>
            </a:r>
            <a:br>
              <a:rPr lang="en-US" dirty="0"/>
            </a:br>
            <a:r>
              <a:rPr lang="en-US" sz="2400" i="1" dirty="0"/>
              <a:t>(1 of 2)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49D044-6147-5A53-C6C4-83721C1FBE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Think about behaviors that help to prevent noncommunicable diseases. Select one that you struggle to do and complete the following contract to help you make a change.</a:t>
            </a:r>
          </a:p>
          <a:p>
            <a:pPr marL="514350" indent="-514350">
              <a:buAutoNum type="arabicPeriod"/>
            </a:pPr>
            <a:r>
              <a:rPr lang="en-US" dirty="0">
                <a:cs typeface="Arial"/>
              </a:rPr>
              <a:t>I, _____, have decided to change the following health behavior: _____.</a:t>
            </a:r>
          </a:p>
          <a:p>
            <a:pPr marL="514350" indent="-514350">
              <a:buAutoNum type="arabicPeriod"/>
            </a:pPr>
            <a:r>
              <a:rPr lang="en-US" dirty="0">
                <a:cs typeface="Arial"/>
              </a:rPr>
              <a:t>My goal is to _____. (insert SMART goal)</a:t>
            </a:r>
          </a:p>
          <a:p>
            <a:pPr marL="514350" indent="-514350">
              <a:buAutoNum type="arabicPeriod"/>
            </a:pPr>
            <a:r>
              <a:rPr lang="en-US" dirty="0">
                <a:cs typeface="Arial"/>
              </a:rPr>
              <a:t>I will achieve my goal by _____. (insert date)</a:t>
            </a:r>
          </a:p>
          <a:p>
            <a:pPr marL="0" indent="0" algn="r">
              <a:buNone/>
            </a:pPr>
            <a:r>
              <a:rPr lang="en-US" sz="1400" i="1" dirty="0">
                <a:latin typeface="Helvetica" pitchFamily="2" charset="0"/>
                <a:cs typeface="Arial"/>
              </a:rPr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42922145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26280-BFA4-E178-B60D-76F0C6A81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Skill-Building Challenge </a:t>
            </a:r>
            <a:br>
              <a:rPr lang="en-US" dirty="0"/>
            </a:br>
            <a:r>
              <a:rPr lang="en-US" sz="2400" i="1" dirty="0"/>
              <a:t>(2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9B0BC2-5D3C-FF45-5B39-CD1E2B3AB9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cs typeface="Arial" panose="020B0604020202020204"/>
              </a:rPr>
              <a:t>4. I want to change this behavior is because _____.</a:t>
            </a:r>
          </a:p>
          <a:p>
            <a:pPr marL="0" indent="0">
              <a:buNone/>
            </a:pPr>
            <a:r>
              <a:rPr lang="en-US" dirty="0">
                <a:cs typeface="Arial" panose="020B0604020202020204"/>
              </a:rPr>
              <a:t>5. I think it will be hard to change this behavior because _____.</a:t>
            </a:r>
          </a:p>
          <a:p>
            <a:pPr marL="0" indent="0">
              <a:buNone/>
            </a:pPr>
            <a:r>
              <a:rPr lang="en-US" dirty="0">
                <a:cs typeface="Arial" panose="020B0604020202020204"/>
              </a:rPr>
              <a:t>6. The specific steps or actions I will take to help me meet my goal are _____.</a:t>
            </a:r>
          </a:p>
          <a:p>
            <a:pPr marL="0" indent="0">
              <a:buNone/>
            </a:pPr>
            <a:r>
              <a:rPr lang="en-US" dirty="0">
                <a:cs typeface="Arial" panose="020B0604020202020204"/>
              </a:rPr>
              <a:t>7. If I achieve my goal, I will reward myself by _____.</a:t>
            </a:r>
          </a:p>
          <a:p>
            <a:pPr marL="0" indent="0">
              <a:buNone/>
            </a:pPr>
            <a:r>
              <a:rPr lang="en-US" dirty="0">
                <a:cs typeface="Arial" panose="020B0604020202020204"/>
              </a:rPr>
              <a:t>8. I will review this contract on _____. (future date)</a:t>
            </a:r>
          </a:p>
        </p:txBody>
      </p:sp>
    </p:spTree>
    <p:extLst>
      <p:ext uri="{BB962C8B-B14F-4D97-AF65-F5344CB8AC3E}">
        <p14:creationId xmlns:p14="http://schemas.microsoft.com/office/powerpoint/2010/main" val="2010326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0711-5F9E-414D-82E6-956438BC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0B38-CE66-89E9-091C-BB3EF290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What do you know about heart disease, cancer, or diabetes? Do you know anyone with any of these diseases?</a:t>
            </a:r>
            <a:endParaRPr lang="en-US" dirty="0"/>
          </a:p>
          <a:p>
            <a:pPr>
              <a:buFont typeface="Arial,Sans-Serif" panose="020B0604020202020204" pitchFamily="34" charset="0"/>
              <a:buChar char="•"/>
            </a:pPr>
            <a:r>
              <a:rPr lang="en-US" dirty="0">
                <a:cs typeface="Arial"/>
              </a:rPr>
              <a:t>Make a list of things you know about each of these diseases.</a:t>
            </a:r>
          </a:p>
        </p:txBody>
      </p:sp>
    </p:spTree>
    <p:extLst>
      <p:ext uri="{BB962C8B-B14F-4D97-AF65-F5344CB8AC3E}">
        <p14:creationId xmlns:p14="http://schemas.microsoft.com/office/powerpoint/2010/main" val="342604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E390-AACD-958D-8B14-3F2DAB91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 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6B1E4-F71B-9966-0D75-82BEDFFB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Arial"/>
              </a:rPr>
              <a:t>Define what a noncommunicable disease is and give four examples?</a:t>
            </a:r>
          </a:p>
          <a:p>
            <a:r>
              <a:rPr lang="en-US" dirty="0">
                <a:cs typeface="Arial"/>
              </a:rPr>
              <a:t>Explain why most noncommunicable diseases are also chronic diseases?</a:t>
            </a:r>
          </a:p>
          <a:p>
            <a:r>
              <a:rPr lang="en-US" dirty="0">
                <a:cs typeface="Arial"/>
              </a:rPr>
              <a:t>Identify five behaviors that can contribute to a person’s risk of noncommunicable diseases?</a:t>
            </a:r>
          </a:p>
          <a:p>
            <a:r>
              <a:rPr lang="en-US" dirty="0">
                <a:cs typeface="Arial"/>
              </a:rPr>
              <a:t>Identify the signs of a heart attack?</a:t>
            </a:r>
          </a:p>
          <a:p>
            <a:r>
              <a:rPr lang="en-US" dirty="0">
                <a:cs typeface="Arial"/>
              </a:rPr>
              <a:t>Explain what a behavior contract is and how it helps individuals take responsibility for personal health behaviors?</a:t>
            </a:r>
          </a:p>
        </p:txBody>
      </p:sp>
    </p:spTree>
    <p:extLst>
      <p:ext uri="{BB962C8B-B14F-4D97-AF65-F5344CB8AC3E}">
        <p14:creationId xmlns:p14="http://schemas.microsoft.com/office/powerpoint/2010/main" val="16807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02C2C-94E4-20C1-00BA-846BF6939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Noncommunicable Disease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B8587-9210-38B4-27CD-C1B815DCB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A </a:t>
            </a:r>
            <a:r>
              <a:rPr lang="en-US" b="1" dirty="0">
                <a:cs typeface="Arial"/>
              </a:rPr>
              <a:t>noncommunicable disease</a:t>
            </a:r>
            <a:r>
              <a:rPr lang="en-US" dirty="0">
                <a:cs typeface="Arial"/>
              </a:rPr>
              <a:t> is a disease that cannot be transmitted from one person to another.</a:t>
            </a:r>
          </a:p>
          <a:p>
            <a:r>
              <a:rPr lang="en-US" dirty="0">
                <a:cs typeface="Arial"/>
              </a:rPr>
              <a:t>These diseases often result from a combination of genetics and lifestyle factors.</a:t>
            </a:r>
          </a:p>
          <a:p>
            <a:r>
              <a:rPr lang="en-US" dirty="0">
                <a:cs typeface="Arial"/>
              </a:rPr>
              <a:t>Many noncommunicable diseases are chronic diseases. A </a:t>
            </a:r>
            <a:r>
              <a:rPr lang="en-US" b="1" dirty="0">
                <a:cs typeface="Arial"/>
              </a:rPr>
              <a:t>chronic disease </a:t>
            </a:r>
            <a:r>
              <a:rPr lang="en-US" dirty="0">
                <a:cs typeface="Arial"/>
              </a:rPr>
              <a:t>lasts three months or longer.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150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D91D3-FFCB-C8AA-8653-807592653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Noncommunicable Diseases and Risk Factors</a:t>
            </a:r>
            <a:endParaRPr lang="en-US" sz="4800" dirty="0"/>
          </a:p>
        </p:txBody>
      </p:sp>
      <p:pic>
        <p:nvPicPr>
          <p:cNvPr id="5" name="Content Placeholder 4" descr="A tree with noncommunicable diseases (cancer, stroke, coronary heart disease, arthritis, diabetes) as the crown and risk factors (inactivity, alcohol abuse, genetics, excessive stress, unhealthy diet, tobacco use) as the roots.">
            <a:extLst>
              <a:ext uri="{FF2B5EF4-FFF2-40B4-BE49-F238E27FC236}">
                <a16:creationId xmlns:a16="http://schemas.microsoft.com/office/drawing/2014/main" id="{C48CA216-172C-88D1-2039-0D7D36EC1E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221992" y="1849406"/>
            <a:ext cx="4700016" cy="4303776"/>
          </a:xfrm>
        </p:spPr>
      </p:pic>
    </p:spTree>
    <p:extLst>
      <p:ext uri="{BB962C8B-B14F-4D97-AF65-F5344CB8AC3E}">
        <p14:creationId xmlns:p14="http://schemas.microsoft.com/office/powerpoint/2010/main" val="3963369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3F527-4E9F-4958-9105-657C0EEA6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ea typeface="+mj-lt"/>
                <a:cs typeface="+mj-lt"/>
              </a:rPr>
              <a:t>Cardiovascular Disease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04832-7D21-4464-98B2-B4212A07C8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altLang="en-US" dirty="0">
                <a:solidFill>
                  <a:schemeClr val="tx1"/>
                </a:solidFill>
              </a:rPr>
              <a:t>Coronary heart disease</a:t>
            </a:r>
            <a:endParaRPr lang="en-CA" altLang="en-US" dirty="0">
              <a:solidFill>
                <a:schemeClr val="tx1"/>
              </a:solidFill>
              <a:cs typeface="Arial"/>
            </a:endParaRPr>
          </a:p>
          <a:p>
            <a:pPr lvl="1"/>
            <a:r>
              <a:rPr lang="en-US" altLang="en-US" sz="2800" dirty="0">
                <a:solidFill>
                  <a:schemeClr val="tx1"/>
                </a:solidFill>
                <a:cs typeface="Arial"/>
              </a:rPr>
              <a:t>Atherosclerosis = clogged arteries</a:t>
            </a:r>
            <a:endParaRPr lang="en-CA" altLang="en-US" sz="2800" dirty="0">
              <a:solidFill>
                <a:schemeClr val="tx1"/>
              </a:solidFill>
            </a:endParaRPr>
          </a:p>
          <a:p>
            <a:pPr lvl="1"/>
            <a:r>
              <a:rPr lang="en-US" altLang="en-US" sz="2800" dirty="0">
                <a:solidFill>
                  <a:schemeClr val="tx1"/>
                </a:solidFill>
                <a:cs typeface="Arial"/>
              </a:rPr>
              <a:t>Arteriosclerosis = hardened arteries</a:t>
            </a:r>
            <a:endParaRPr lang="en-US" altLang="en-US" sz="2800" dirty="0">
              <a:solidFill>
                <a:schemeClr val="tx1"/>
              </a:solidFill>
            </a:endParaRPr>
          </a:p>
          <a:p>
            <a:pPr lvl="1"/>
            <a:r>
              <a:rPr lang="en-US" altLang="en-US" sz="2800" dirty="0">
                <a:solidFill>
                  <a:schemeClr val="tx1"/>
                </a:solidFill>
                <a:cs typeface="Arial"/>
              </a:rPr>
              <a:t>Heart attack = loss of blood and oxygen to the heart</a:t>
            </a:r>
            <a:endParaRPr lang="en-US" altLang="en-US" sz="2800" dirty="0">
              <a:solidFill>
                <a:schemeClr val="tx1"/>
              </a:solidFill>
            </a:endParaRPr>
          </a:p>
          <a:p>
            <a:r>
              <a:rPr lang="en-CA" altLang="en-US" dirty="0">
                <a:solidFill>
                  <a:schemeClr val="tx1"/>
                </a:solidFill>
                <a:cs typeface="Arial"/>
              </a:rPr>
              <a:t>Stroke = loss of blood and oxygen to the brain</a:t>
            </a:r>
          </a:p>
          <a:p>
            <a:r>
              <a:rPr lang="en-CA" altLang="en-US" dirty="0">
                <a:solidFill>
                  <a:schemeClr val="tx1"/>
                </a:solidFill>
                <a:cs typeface="Arial"/>
              </a:rPr>
              <a:t>High blood pressure = increased pressure of blood in cardiovascular system</a:t>
            </a:r>
          </a:p>
        </p:txBody>
      </p:sp>
    </p:spTree>
    <p:extLst>
      <p:ext uri="{BB962C8B-B14F-4D97-AF65-F5344CB8AC3E}">
        <p14:creationId xmlns:p14="http://schemas.microsoft.com/office/powerpoint/2010/main" val="1471510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4A61F-F754-681F-D9C2-BBE5B5F0A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Warning Signs of Heart Attack and Stroke </a:t>
            </a:r>
          </a:p>
        </p:txBody>
      </p:sp>
      <p:pic>
        <p:nvPicPr>
          <p:cNvPr id="5" name="Content Placeholder 4" descr="Stroke symptoms: sudden severe headache, confusion, vision or speech problems, face drooping, tingling or numbness, balance issues. Heart attack symptoms: lightheadedness; jaw, neck, upper back, or chest pain; shortness of breath; nausea or vomiting.">
            <a:extLst>
              <a:ext uri="{FF2B5EF4-FFF2-40B4-BE49-F238E27FC236}">
                <a16:creationId xmlns:a16="http://schemas.microsoft.com/office/drawing/2014/main" id="{1D769DC4-F77A-F307-607D-326793C2CF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124032" y="1825625"/>
            <a:ext cx="4895935" cy="4351338"/>
          </a:xfrm>
        </p:spPr>
      </p:pic>
    </p:spTree>
    <p:extLst>
      <p:ext uri="{BB962C8B-B14F-4D97-AF65-F5344CB8AC3E}">
        <p14:creationId xmlns:p14="http://schemas.microsoft.com/office/powerpoint/2010/main" val="1719105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FE744-6F13-18EA-8A0A-0B65F8421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Diabetes</a:t>
            </a:r>
          </a:p>
        </p:txBody>
      </p:sp>
      <p:pic>
        <p:nvPicPr>
          <p:cNvPr id="5" name="Content Placeholder 4" descr="Type 1 symptoms: thirst, weight loss. Treatment: monitor blood sugar, take insulin. May be no symptoms of type 2; treat with exercise, medication, diet. There are usually no symptoms of gestational diabetes; treatment is exercise, medication, diet.">
            <a:extLst>
              <a:ext uri="{FF2B5EF4-FFF2-40B4-BE49-F238E27FC236}">
                <a16:creationId xmlns:a16="http://schemas.microsoft.com/office/drawing/2014/main" id="{515F2C1B-DC58-C379-8939-963BF85F06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572768" y="2547398"/>
            <a:ext cx="5998464" cy="2907792"/>
          </a:xfrm>
        </p:spPr>
      </p:pic>
    </p:spTree>
    <p:extLst>
      <p:ext uri="{BB962C8B-B14F-4D97-AF65-F5344CB8AC3E}">
        <p14:creationId xmlns:p14="http://schemas.microsoft.com/office/powerpoint/2010/main" val="2878250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F0981-4AE4-B167-A900-5A48C7E3C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Cancers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81532F-98C8-B50A-584C-071D97CEDF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Cancer</a:t>
            </a:r>
            <a:r>
              <a:rPr lang="en-US" dirty="0">
                <a:cs typeface="Arial"/>
              </a:rPr>
              <a:t> is the uncontrolled growth of abnormal cells in the body.</a:t>
            </a:r>
          </a:p>
          <a:p>
            <a:r>
              <a:rPr lang="en-US" dirty="0">
                <a:cs typeface="Arial"/>
              </a:rPr>
              <a:t>Common types of cancer include the following: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Breast cancer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Colon cancer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Leukemia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Lung cancer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Melanoma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Prostate cancer</a:t>
            </a:r>
          </a:p>
        </p:txBody>
      </p:sp>
    </p:spTree>
    <p:extLst>
      <p:ext uri="{BB962C8B-B14F-4D97-AF65-F5344CB8AC3E}">
        <p14:creationId xmlns:p14="http://schemas.microsoft.com/office/powerpoint/2010/main" val="1296380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743</Words>
  <Application>Microsoft Office PowerPoint</Application>
  <PresentationFormat>On-screen Show (4:3)</PresentationFormat>
  <Paragraphs>86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Arial Black</vt:lpstr>
      <vt:lpstr>Arial,Sans-Serif</vt:lpstr>
      <vt:lpstr>Calibri</vt:lpstr>
      <vt:lpstr>Helvetica</vt:lpstr>
      <vt:lpstr>Office Theme</vt:lpstr>
      <vt:lpstr>Noncommunicable Diseases</vt:lpstr>
      <vt:lpstr>Write About It</vt:lpstr>
      <vt:lpstr>Can you . . .  </vt:lpstr>
      <vt:lpstr>Noncommunicable Disease</vt:lpstr>
      <vt:lpstr>Noncommunicable Diseases and Risk Factors</vt:lpstr>
      <vt:lpstr>Cardiovascular Disease </vt:lpstr>
      <vt:lpstr>Warning Signs of Heart Attack and Stroke </vt:lpstr>
      <vt:lpstr>Diabetes</vt:lpstr>
      <vt:lpstr>Cancers</vt:lpstr>
      <vt:lpstr>Preventing Skin Cancer </vt:lpstr>
      <vt:lpstr>Osteoporosis</vt:lpstr>
      <vt:lpstr>Arthritis and Lung Disease</vt:lpstr>
      <vt:lpstr>Alzheimer’s and Dementia</vt:lpstr>
      <vt:lpstr>Behavior Contracts</vt:lpstr>
      <vt:lpstr>Skill-Building Challenge (1 of 2)</vt:lpstr>
      <vt:lpstr>Skill-Building Challenge  (2 of 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My Health</dc:title>
  <dc:creator>Human Kinetics</dc:creator>
  <cp:lastModifiedBy>Derek Campbell</cp:lastModifiedBy>
  <cp:revision>898</cp:revision>
  <dcterms:created xsi:type="dcterms:W3CDTF">2020-04-29T19:38:00Z</dcterms:created>
  <dcterms:modified xsi:type="dcterms:W3CDTF">2022-12-01T19:42:12Z</dcterms:modified>
</cp:coreProperties>
</file>