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5"/>
  </p:notesMasterIdLst>
  <p:sldIdLst>
    <p:sldId id="257" r:id="rId2"/>
    <p:sldId id="337" r:id="rId3"/>
    <p:sldId id="334" r:id="rId4"/>
    <p:sldId id="335" r:id="rId5"/>
    <p:sldId id="338" r:id="rId6"/>
    <p:sldId id="316" r:id="rId7"/>
    <p:sldId id="339" r:id="rId8"/>
    <p:sldId id="340" r:id="rId9"/>
    <p:sldId id="342" r:id="rId10"/>
    <p:sldId id="315" r:id="rId11"/>
    <p:sldId id="344" r:id="rId12"/>
    <p:sldId id="320" r:id="rId13"/>
    <p:sldId id="34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CD8D72-2C0E-B6EA-9F84-93C4F70EFE95}" v="308" dt="2022-05-24T21:33:20.661"/>
    <p1510:client id="{1996537B-60FB-E22E-31B8-B601792592A3}" v="917" dt="2022-05-24T19:16:09.094"/>
    <p1510:client id="{1CB15461-3281-2FC1-906F-7A0798DFFA0E}" v="6" dt="2022-05-24T21:13:25.061"/>
    <p1510:client id="{2272C600-89A4-66E4-5BFD-E589E861DB3D}" v="266" dt="2022-05-25T14:37:38.660"/>
    <p1510:client id="{49E0CD5E-5C57-5C4E-1C04-CAE5B489C538}" v="166" dt="2022-05-22T20:55:00.731"/>
    <p1510:client id="{587EBA0A-19C0-CF3A-5B74-93DBE206831B}" v="1" dt="2022-05-20T20:17:15.799"/>
    <p1510:client id="{6A79C26E-26EB-3A57-F2CD-7269CD96249E}" v="950" dt="2022-05-25T05:07:01.219"/>
    <p1510:client id="{6A98A3C2-0A2E-F040-C04F-BDB40BD5E3BD}" v="797" dt="2022-05-24T15:41:46.546"/>
    <p1510:client id="{780BC665-C45A-E6EE-FAEA-57033778F0D2}" v="1" dt="2022-05-20T20:15:08.787"/>
    <p1510:client id="{7E686512-CA86-5AB9-DBDD-67F0909FFCC4}" v="828" dt="2022-05-23T20:44:21.167"/>
    <p1510:client id="{907EF992-BEC6-DB62-995A-4783911D4510}" v="1224" dt="2022-05-25T15:40:41.259"/>
    <p1510:client id="{B980DDB4-52B3-8585-C57F-3D58B6D45939}" v="281" dt="2022-05-22T21:33:39.491"/>
    <p1510:client id="{BA87F162-916C-9416-2988-A519C3187869}" v="402" dt="2022-05-20T21:37:53.952"/>
    <p1510:client id="{CA96A71A-69CB-6336-0686-3BE60A05B6A5}" v="223" dt="2022-05-23T15:37:51.610"/>
    <p1510:client id="{D6D5CB01-8F91-FFD0-05DD-6A4E125F1F85}" v="52" dt="2022-05-25T14:40:37.359"/>
    <p1510:client id="{E9AE6D47-FBD0-386D-2C89-0DCD16277DF2}" v="571" dt="2022-05-25T20:33:11.631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3772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924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arrya10@yahoo.com" userId="S::urn:spo:guest#jbarrya10@yahoo.com::" providerId="AD" clId="Web-{907EF992-BEC6-DB62-995A-4783911D4510}"/>
    <pc:docChg chg="addSld delSld modSld">
      <pc:chgData name="jbarrya10@yahoo.com" userId="S::urn:spo:guest#jbarrya10@yahoo.com::" providerId="AD" clId="Web-{907EF992-BEC6-DB62-995A-4783911D4510}" dt="2022-05-25T15:40:40.868" v="1230" actId="20577"/>
      <pc:docMkLst>
        <pc:docMk/>
      </pc:docMkLst>
      <pc:sldChg chg="modSp">
        <pc:chgData name="jbarrya10@yahoo.com" userId="S::urn:spo:guest#jbarrya10@yahoo.com::" providerId="AD" clId="Web-{907EF992-BEC6-DB62-995A-4783911D4510}" dt="2022-05-25T14:43:35.684" v="11" actId="20577"/>
        <pc:sldMkLst>
          <pc:docMk/>
          <pc:sldMk cId="1992805741" sldId="257"/>
        </pc:sldMkLst>
        <pc:spChg chg="mod">
          <ac:chgData name="jbarrya10@yahoo.com" userId="S::urn:spo:guest#jbarrya10@yahoo.com::" providerId="AD" clId="Web-{907EF992-BEC6-DB62-995A-4783911D4510}" dt="2022-05-25T14:43:35.684" v="11" actId="20577"/>
          <ac:spMkLst>
            <pc:docMk/>
            <pc:sldMk cId="1992805741" sldId="257"/>
            <ac:spMk id="2" creationId="{665A4A54-C743-B648-9707-7C557037BEC2}"/>
          </ac:spMkLst>
        </pc:spChg>
        <pc:spChg chg="mod">
          <ac:chgData name="jbarrya10@yahoo.com" userId="S::urn:spo:guest#jbarrya10@yahoo.com::" providerId="AD" clId="Web-{907EF992-BEC6-DB62-995A-4783911D4510}" dt="2022-05-25T14:42:18.101" v="1" actId="20577"/>
          <ac:spMkLst>
            <pc:docMk/>
            <pc:sldMk cId="1992805741" sldId="257"/>
            <ac:spMk id="3" creationId="{477C76BC-B654-7C43-B829-7F8A9EA03B3A}"/>
          </ac:spMkLst>
        </pc:spChg>
      </pc:sldChg>
      <pc:sldChg chg="modSp">
        <pc:chgData name="jbarrya10@yahoo.com" userId="S::urn:spo:guest#jbarrya10@yahoo.com::" providerId="AD" clId="Web-{907EF992-BEC6-DB62-995A-4783911D4510}" dt="2022-05-25T15:25:37.452" v="875" actId="20577"/>
        <pc:sldMkLst>
          <pc:docMk/>
          <pc:sldMk cId="1471510796" sldId="316"/>
        </pc:sldMkLst>
        <pc:spChg chg="mod">
          <ac:chgData name="jbarrya10@yahoo.com" userId="S::urn:spo:guest#jbarrya10@yahoo.com::" providerId="AD" clId="Web-{907EF992-BEC6-DB62-995A-4783911D4510}" dt="2022-05-25T15:15:34.102" v="572" actId="20577"/>
          <ac:spMkLst>
            <pc:docMk/>
            <pc:sldMk cId="1471510796" sldId="316"/>
            <ac:spMk id="2" creationId="{64E3F527-4E9F-4958-9105-657C0EEA6BD9}"/>
          </ac:spMkLst>
        </pc:spChg>
        <pc:spChg chg="mod">
          <ac:chgData name="jbarrya10@yahoo.com" userId="S::urn:spo:guest#jbarrya10@yahoo.com::" providerId="AD" clId="Web-{907EF992-BEC6-DB62-995A-4783911D4510}" dt="2022-05-25T15:25:37.452" v="875" actId="20577"/>
          <ac:spMkLst>
            <pc:docMk/>
            <pc:sldMk cId="1471510796" sldId="316"/>
            <ac:spMk id="3" creationId="{40D04832-7D21-4464-98B2-B4212A07C828}"/>
          </ac:spMkLst>
        </pc:spChg>
      </pc:sldChg>
      <pc:sldChg chg="del">
        <pc:chgData name="jbarrya10@yahoo.com" userId="S::urn:spo:guest#jbarrya10@yahoo.com::" providerId="AD" clId="Web-{907EF992-BEC6-DB62-995A-4783911D4510}" dt="2022-05-25T15:08:37.076" v="554"/>
        <pc:sldMkLst>
          <pc:docMk/>
          <pc:sldMk cId="1727623874" sldId="329"/>
        </pc:sldMkLst>
      </pc:sldChg>
      <pc:sldChg chg="modSp del">
        <pc:chgData name="jbarrya10@yahoo.com" userId="S::urn:spo:guest#jbarrya10@yahoo.com::" providerId="AD" clId="Web-{907EF992-BEC6-DB62-995A-4783911D4510}" dt="2022-05-25T15:03:57.074" v="418"/>
        <pc:sldMkLst>
          <pc:docMk/>
          <pc:sldMk cId="4086301116" sldId="330"/>
        </pc:sldMkLst>
        <pc:spChg chg="mod">
          <ac:chgData name="jbarrya10@yahoo.com" userId="S::urn:spo:guest#jbarrya10@yahoo.com::" providerId="AD" clId="Web-{907EF992-BEC6-DB62-995A-4783911D4510}" dt="2022-05-25T14:59:55.480" v="329" actId="20577"/>
          <ac:spMkLst>
            <pc:docMk/>
            <pc:sldMk cId="4086301116" sldId="330"/>
            <ac:spMk id="2" creationId="{2CB48093-9F31-85A6-F4B7-53EBEB27E6B9}"/>
          </ac:spMkLst>
        </pc:spChg>
        <pc:spChg chg="mod">
          <ac:chgData name="jbarrya10@yahoo.com" userId="S::urn:spo:guest#jbarrya10@yahoo.com::" providerId="AD" clId="Web-{907EF992-BEC6-DB62-995A-4783911D4510}" dt="2022-05-25T15:03:31.259" v="417" actId="20577"/>
          <ac:spMkLst>
            <pc:docMk/>
            <pc:sldMk cId="4086301116" sldId="330"/>
            <ac:spMk id="3" creationId="{9EDFB8DD-BEB0-10C9-857A-7BD61B31D977}"/>
          </ac:spMkLst>
        </pc:spChg>
      </pc:sldChg>
      <pc:sldChg chg="modSp">
        <pc:chgData name="jbarrya10@yahoo.com" userId="S::urn:spo:guest#jbarrya10@yahoo.com::" providerId="AD" clId="Web-{907EF992-BEC6-DB62-995A-4783911D4510}" dt="2022-05-25T14:55:24.838" v="318" actId="20577"/>
        <pc:sldMkLst>
          <pc:docMk/>
          <pc:sldMk cId="168072434" sldId="334"/>
        </pc:sldMkLst>
        <pc:spChg chg="mod">
          <ac:chgData name="jbarrya10@yahoo.com" userId="S::urn:spo:guest#jbarrya10@yahoo.com::" providerId="AD" clId="Web-{907EF992-BEC6-DB62-995A-4783911D4510}" dt="2022-05-25T14:55:24.838" v="318" actId="20577"/>
          <ac:spMkLst>
            <pc:docMk/>
            <pc:sldMk cId="168072434" sldId="334"/>
            <ac:spMk id="3" creationId="{0146B1E4-F71B-9966-0D75-82BEDFFB6556}"/>
          </ac:spMkLst>
        </pc:spChg>
      </pc:sldChg>
      <pc:sldChg chg="modSp">
        <pc:chgData name="jbarrya10@yahoo.com" userId="S::urn:spo:guest#jbarrya10@yahoo.com::" providerId="AD" clId="Web-{907EF992-BEC6-DB62-995A-4783911D4510}" dt="2022-05-25T14:57:04.594" v="320" actId="20577"/>
        <pc:sldMkLst>
          <pc:docMk/>
          <pc:sldMk cId="2908265269" sldId="335"/>
        </pc:sldMkLst>
        <pc:spChg chg="mod">
          <ac:chgData name="jbarrya10@yahoo.com" userId="S::urn:spo:guest#jbarrya10@yahoo.com::" providerId="AD" clId="Web-{907EF992-BEC6-DB62-995A-4783911D4510}" dt="2022-05-25T14:57:04.594" v="320" actId="20577"/>
          <ac:spMkLst>
            <pc:docMk/>
            <pc:sldMk cId="2908265269" sldId="335"/>
            <ac:spMk id="2" creationId="{5AAEFAE5-6683-94E3-F5E9-D9847461B837}"/>
          </ac:spMkLst>
        </pc:spChg>
        <pc:spChg chg="mod">
          <ac:chgData name="jbarrya10@yahoo.com" userId="S::urn:spo:guest#jbarrya10@yahoo.com::" providerId="AD" clId="Web-{907EF992-BEC6-DB62-995A-4783911D4510}" dt="2022-05-25T14:55:45.511" v="319" actId="20577"/>
          <ac:spMkLst>
            <pc:docMk/>
            <pc:sldMk cId="2908265269" sldId="335"/>
            <ac:spMk id="3" creationId="{0208884C-34FB-4B8D-378F-4EEFF5178559}"/>
          </ac:spMkLst>
        </pc:spChg>
      </pc:sldChg>
      <pc:sldChg chg="modSp">
        <pc:chgData name="jbarrya10@yahoo.com" userId="S::urn:spo:guest#jbarrya10@yahoo.com::" providerId="AD" clId="Web-{907EF992-BEC6-DB62-995A-4783911D4510}" dt="2022-05-25T14:46:18.241" v="98" actId="20577"/>
        <pc:sldMkLst>
          <pc:docMk/>
          <pc:sldMk cId="3426044915" sldId="337"/>
        </pc:sldMkLst>
        <pc:spChg chg="mod">
          <ac:chgData name="jbarrya10@yahoo.com" userId="S::urn:spo:guest#jbarrya10@yahoo.com::" providerId="AD" clId="Web-{907EF992-BEC6-DB62-995A-4783911D4510}" dt="2022-05-25T14:46:18.241" v="98" actId="20577"/>
          <ac:spMkLst>
            <pc:docMk/>
            <pc:sldMk cId="3426044915" sldId="337"/>
            <ac:spMk id="3" creationId="{CF960B38-CE66-89E9-091C-BB3EF290D0B9}"/>
          </ac:spMkLst>
        </pc:spChg>
      </pc:sldChg>
      <pc:sldChg chg="modSp new">
        <pc:chgData name="jbarrya10@yahoo.com" userId="S::urn:spo:guest#jbarrya10@yahoo.com::" providerId="AD" clId="Web-{907EF992-BEC6-DB62-995A-4783911D4510}" dt="2022-05-25T15:07:09.242" v="553" actId="20577"/>
        <pc:sldMkLst>
          <pc:docMk/>
          <pc:sldMk cId="1913150799" sldId="338"/>
        </pc:sldMkLst>
        <pc:spChg chg="mod">
          <ac:chgData name="jbarrya10@yahoo.com" userId="S::urn:spo:guest#jbarrya10@yahoo.com::" providerId="AD" clId="Web-{907EF992-BEC6-DB62-995A-4783911D4510}" dt="2022-05-25T15:04:24.372" v="425" actId="20577"/>
          <ac:spMkLst>
            <pc:docMk/>
            <pc:sldMk cId="1913150799" sldId="338"/>
            <ac:spMk id="2" creationId="{6CA02C2C-94E4-20C1-00BA-846BF69392B9}"/>
          </ac:spMkLst>
        </pc:spChg>
        <pc:spChg chg="mod">
          <ac:chgData name="jbarrya10@yahoo.com" userId="S::urn:spo:guest#jbarrya10@yahoo.com::" providerId="AD" clId="Web-{907EF992-BEC6-DB62-995A-4783911D4510}" dt="2022-05-25T15:07:09.242" v="553" actId="20577"/>
          <ac:spMkLst>
            <pc:docMk/>
            <pc:sldMk cId="1913150799" sldId="338"/>
            <ac:spMk id="3" creationId="{C7EB8587-9210-38B4-27CD-C1B815DCB617}"/>
          </ac:spMkLst>
        </pc:spChg>
      </pc:sldChg>
      <pc:sldChg chg="modSp new">
        <pc:chgData name="jbarrya10@yahoo.com" userId="S::urn:spo:guest#jbarrya10@yahoo.com::" providerId="AD" clId="Web-{907EF992-BEC6-DB62-995A-4783911D4510}" dt="2022-05-25T15:28:07.180" v="937" actId="20577"/>
        <pc:sldMkLst>
          <pc:docMk/>
          <pc:sldMk cId="1719105861" sldId="339"/>
        </pc:sldMkLst>
        <pc:spChg chg="mod">
          <ac:chgData name="jbarrya10@yahoo.com" userId="S::urn:spo:guest#jbarrya10@yahoo.com::" providerId="AD" clId="Web-{907EF992-BEC6-DB62-995A-4783911D4510}" dt="2022-05-25T15:23:57.399" v="844" actId="20577"/>
          <ac:spMkLst>
            <pc:docMk/>
            <pc:sldMk cId="1719105861" sldId="339"/>
            <ac:spMk id="2" creationId="{D1E4A61F-F754-681F-D9C2-BBE5B5F0A981}"/>
          </ac:spMkLst>
        </pc:spChg>
        <pc:spChg chg="mod">
          <ac:chgData name="jbarrya10@yahoo.com" userId="S::urn:spo:guest#jbarrya10@yahoo.com::" providerId="AD" clId="Web-{907EF992-BEC6-DB62-995A-4783911D4510}" dt="2022-05-25T15:28:07.180" v="937" actId="20577"/>
          <ac:spMkLst>
            <pc:docMk/>
            <pc:sldMk cId="1719105861" sldId="339"/>
            <ac:spMk id="3" creationId="{28B560FD-D0E0-DA45-44EC-B4117384CAAC}"/>
          </ac:spMkLst>
        </pc:spChg>
      </pc:sldChg>
      <pc:sldChg chg="modSp new">
        <pc:chgData name="jbarrya10@yahoo.com" userId="S::urn:spo:guest#jbarrya10@yahoo.com::" providerId="AD" clId="Web-{907EF992-BEC6-DB62-995A-4783911D4510}" dt="2022-05-25T15:39:16.472" v="1138" actId="20577"/>
        <pc:sldMkLst>
          <pc:docMk/>
          <pc:sldMk cId="2878250463" sldId="340"/>
        </pc:sldMkLst>
        <pc:spChg chg="mod">
          <ac:chgData name="jbarrya10@yahoo.com" userId="S::urn:spo:guest#jbarrya10@yahoo.com::" providerId="AD" clId="Web-{907EF992-BEC6-DB62-995A-4783911D4510}" dt="2022-05-25T15:35:43.709" v="1093" actId="20577"/>
          <ac:spMkLst>
            <pc:docMk/>
            <pc:sldMk cId="2878250463" sldId="340"/>
            <ac:spMk id="2" creationId="{D55FE744-6F13-18EA-8A0A-0B65F84211CB}"/>
          </ac:spMkLst>
        </pc:spChg>
        <pc:spChg chg="mod">
          <ac:chgData name="jbarrya10@yahoo.com" userId="S::urn:spo:guest#jbarrya10@yahoo.com::" providerId="AD" clId="Web-{907EF992-BEC6-DB62-995A-4783911D4510}" dt="2022-05-25T15:39:16.472" v="1138" actId="20577"/>
          <ac:spMkLst>
            <pc:docMk/>
            <pc:sldMk cId="2878250463" sldId="340"/>
            <ac:spMk id="3" creationId="{50786642-4473-D0D0-1E3F-78515E8B2411}"/>
          </ac:spMkLst>
        </pc:spChg>
      </pc:sldChg>
      <pc:sldChg chg="modSp new">
        <pc:chgData name="jbarrya10@yahoo.com" userId="S::urn:spo:guest#jbarrya10@yahoo.com::" providerId="AD" clId="Web-{907EF992-BEC6-DB62-995A-4783911D4510}" dt="2022-05-25T15:32:05.242" v="973" actId="20577"/>
        <pc:sldMkLst>
          <pc:docMk/>
          <pc:sldMk cId="4068968949" sldId="341"/>
        </pc:sldMkLst>
        <pc:spChg chg="mod">
          <ac:chgData name="jbarrya10@yahoo.com" userId="S::urn:spo:guest#jbarrya10@yahoo.com::" providerId="AD" clId="Web-{907EF992-BEC6-DB62-995A-4783911D4510}" dt="2022-05-25T15:32:05.242" v="973" actId="20577"/>
          <ac:spMkLst>
            <pc:docMk/>
            <pc:sldMk cId="4068968949" sldId="341"/>
            <ac:spMk id="2" creationId="{5ACA2C65-112E-1D8E-FCCB-95593357A747}"/>
          </ac:spMkLst>
        </pc:spChg>
      </pc:sldChg>
      <pc:sldChg chg="modSp new">
        <pc:chgData name="jbarrya10@yahoo.com" userId="S::urn:spo:guest#jbarrya10@yahoo.com::" providerId="AD" clId="Web-{907EF992-BEC6-DB62-995A-4783911D4510}" dt="2022-05-25T15:40:40.868" v="1230" actId="20577"/>
        <pc:sldMkLst>
          <pc:docMk/>
          <pc:sldMk cId="3835951097" sldId="342"/>
        </pc:sldMkLst>
        <pc:spChg chg="mod">
          <ac:chgData name="jbarrya10@yahoo.com" userId="S::urn:spo:guest#jbarrya10@yahoo.com::" providerId="AD" clId="Web-{907EF992-BEC6-DB62-995A-4783911D4510}" dt="2022-05-25T15:38:27.923" v="1135" actId="20577"/>
          <ac:spMkLst>
            <pc:docMk/>
            <pc:sldMk cId="3835951097" sldId="342"/>
            <ac:spMk id="2" creationId="{FC32B52C-BDD3-2EAF-52C0-D7800BBCFF54}"/>
          </ac:spMkLst>
        </pc:spChg>
        <pc:spChg chg="mod">
          <ac:chgData name="jbarrya10@yahoo.com" userId="S::urn:spo:guest#jbarrya10@yahoo.com::" providerId="AD" clId="Web-{907EF992-BEC6-DB62-995A-4783911D4510}" dt="2022-05-25T15:40:40.868" v="1230" actId="20577"/>
          <ac:spMkLst>
            <pc:docMk/>
            <pc:sldMk cId="3835951097" sldId="342"/>
            <ac:spMk id="3" creationId="{A31C3568-70D6-BFC6-BF3B-F061F8845BCD}"/>
          </ac:spMkLst>
        </pc:spChg>
      </pc:sldChg>
    </pc:docChg>
  </pc:docChgLst>
  <pc:docChgLst>
    <pc:chgData name="jbarrya10@yahoo.com" userId="S::urn:spo:guest#jbarrya10@yahoo.com::" providerId="AD" clId="Web-{E9AE6D47-FBD0-386D-2C89-0DCD16277DF2}"/>
    <pc:docChg chg="addSld delSld modSld">
      <pc:chgData name="jbarrya10@yahoo.com" userId="S::urn:spo:guest#jbarrya10@yahoo.com::" providerId="AD" clId="Web-{E9AE6D47-FBD0-386D-2C89-0DCD16277DF2}" dt="2022-05-25T20:33:11.631" v="564"/>
      <pc:docMkLst>
        <pc:docMk/>
      </pc:docMkLst>
      <pc:sldChg chg="modSp">
        <pc:chgData name="jbarrya10@yahoo.com" userId="S::urn:spo:guest#jbarrya10@yahoo.com::" providerId="AD" clId="Web-{E9AE6D47-FBD0-386D-2C89-0DCD16277DF2}" dt="2022-05-25T20:11:21.320" v="139" actId="20577"/>
        <pc:sldMkLst>
          <pc:docMk/>
          <pc:sldMk cId="3008710504" sldId="303"/>
        </pc:sldMkLst>
        <pc:spChg chg="mod">
          <ac:chgData name="jbarrya10@yahoo.com" userId="S::urn:spo:guest#jbarrya10@yahoo.com::" providerId="AD" clId="Web-{E9AE6D47-FBD0-386D-2C89-0DCD16277DF2}" dt="2022-05-25T20:10:42.771" v="127" actId="20577"/>
          <ac:spMkLst>
            <pc:docMk/>
            <pc:sldMk cId="3008710504" sldId="303"/>
            <ac:spMk id="2" creationId="{4A6AE1CE-3C45-407A-1214-006F83F7C0D3}"/>
          </ac:spMkLst>
        </pc:spChg>
        <pc:spChg chg="mod">
          <ac:chgData name="jbarrya10@yahoo.com" userId="S::urn:spo:guest#jbarrya10@yahoo.com::" providerId="AD" clId="Web-{E9AE6D47-FBD0-386D-2C89-0DCD16277DF2}" dt="2022-05-25T20:11:21.320" v="139" actId="20577"/>
          <ac:spMkLst>
            <pc:docMk/>
            <pc:sldMk cId="3008710504" sldId="303"/>
            <ac:spMk id="7" creationId="{777CE68B-A047-B1C6-8F72-4F0ABBA3FF6B}"/>
          </ac:spMkLst>
        </pc:spChg>
      </pc:sldChg>
      <pc:sldChg chg="modSp">
        <pc:chgData name="jbarrya10@yahoo.com" userId="S::urn:spo:guest#jbarrya10@yahoo.com::" providerId="AD" clId="Web-{E9AE6D47-FBD0-386D-2C89-0DCD16277DF2}" dt="2022-05-25T20:02:07.632" v="118" actId="20577"/>
        <pc:sldMkLst>
          <pc:docMk/>
          <pc:sldMk cId="769988001" sldId="315"/>
        </pc:sldMkLst>
        <pc:spChg chg="mod">
          <ac:chgData name="jbarrya10@yahoo.com" userId="S::urn:spo:guest#jbarrya10@yahoo.com::" providerId="AD" clId="Web-{E9AE6D47-FBD0-386D-2C89-0DCD16277DF2}" dt="2022-05-25T19:58:12.306" v="21" actId="20577"/>
          <ac:spMkLst>
            <pc:docMk/>
            <pc:sldMk cId="769988001" sldId="315"/>
            <ac:spMk id="2" creationId="{9CCBCE3B-D1A2-448C-B2D0-0389F5C7C4E7}"/>
          </ac:spMkLst>
        </pc:spChg>
        <pc:spChg chg="mod">
          <ac:chgData name="jbarrya10@yahoo.com" userId="S::urn:spo:guest#jbarrya10@yahoo.com::" providerId="AD" clId="Web-{E9AE6D47-FBD0-386D-2C89-0DCD16277DF2}" dt="2022-05-25T20:02:07.632" v="118" actId="20577"/>
          <ac:spMkLst>
            <pc:docMk/>
            <pc:sldMk cId="769988001" sldId="315"/>
            <ac:spMk id="4" creationId="{C32DEBD4-07B2-CD87-E9F1-4D70B5E5F3AB}"/>
          </ac:spMkLst>
        </pc:spChg>
      </pc:sldChg>
      <pc:sldChg chg="modSp">
        <pc:chgData name="jbarrya10@yahoo.com" userId="S::urn:spo:guest#jbarrya10@yahoo.com::" providerId="AD" clId="Web-{E9AE6D47-FBD0-386D-2C89-0DCD16277DF2}" dt="2022-05-25T20:22:24.922" v="311" actId="20577"/>
        <pc:sldMkLst>
          <pc:docMk/>
          <pc:sldMk cId="2304782991" sldId="320"/>
        </pc:sldMkLst>
        <pc:spChg chg="mod">
          <ac:chgData name="jbarrya10@yahoo.com" userId="S::urn:spo:guest#jbarrya10@yahoo.com::" providerId="AD" clId="Web-{E9AE6D47-FBD0-386D-2C89-0DCD16277DF2}" dt="2022-05-25T20:13:02.889" v="148" actId="20577"/>
          <ac:spMkLst>
            <pc:docMk/>
            <pc:sldMk cId="2304782991" sldId="320"/>
            <ac:spMk id="2" creationId="{E6AD6773-D717-EBE1-CA6C-5EC951FBCE85}"/>
          </ac:spMkLst>
        </pc:spChg>
        <pc:spChg chg="mod">
          <ac:chgData name="jbarrya10@yahoo.com" userId="S::urn:spo:guest#jbarrya10@yahoo.com::" providerId="AD" clId="Web-{E9AE6D47-FBD0-386D-2C89-0DCD16277DF2}" dt="2022-05-25T20:22:24.922" v="311" actId="20577"/>
          <ac:spMkLst>
            <pc:docMk/>
            <pc:sldMk cId="2304782991" sldId="320"/>
            <ac:spMk id="3" creationId="{376F292C-0756-7F1A-362B-01289C11BB56}"/>
          </ac:spMkLst>
        </pc:spChg>
      </pc:sldChg>
      <pc:sldChg chg="del">
        <pc:chgData name="jbarrya10@yahoo.com" userId="S::urn:spo:guest#jbarrya10@yahoo.com::" providerId="AD" clId="Web-{E9AE6D47-FBD0-386D-2C89-0DCD16277DF2}" dt="2022-05-25T20:33:03.224" v="561"/>
        <pc:sldMkLst>
          <pc:docMk/>
          <pc:sldMk cId="1533515302" sldId="321"/>
        </pc:sldMkLst>
      </pc:sldChg>
      <pc:sldChg chg="del">
        <pc:chgData name="jbarrya10@yahoo.com" userId="S::urn:spo:guest#jbarrya10@yahoo.com::" providerId="AD" clId="Web-{E9AE6D47-FBD0-386D-2C89-0DCD16277DF2}" dt="2022-05-25T20:33:05.209" v="562"/>
        <pc:sldMkLst>
          <pc:docMk/>
          <pc:sldMk cId="575880172" sldId="322"/>
        </pc:sldMkLst>
      </pc:sldChg>
      <pc:sldChg chg="del">
        <pc:chgData name="jbarrya10@yahoo.com" userId="S::urn:spo:guest#jbarrya10@yahoo.com::" providerId="AD" clId="Web-{E9AE6D47-FBD0-386D-2C89-0DCD16277DF2}" dt="2022-05-25T20:33:06.506" v="563"/>
        <pc:sldMkLst>
          <pc:docMk/>
          <pc:sldMk cId="1791347942" sldId="323"/>
        </pc:sldMkLst>
      </pc:sldChg>
      <pc:sldChg chg="del">
        <pc:chgData name="jbarrya10@yahoo.com" userId="S::urn:spo:guest#jbarrya10@yahoo.com::" providerId="AD" clId="Web-{E9AE6D47-FBD0-386D-2C89-0DCD16277DF2}" dt="2022-05-25T20:33:11.631" v="564"/>
        <pc:sldMkLst>
          <pc:docMk/>
          <pc:sldMk cId="2247162521" sldId="324"/>
        </pc:sldMkLst>
      </pc:sldChg>
      <pc:sldChg chg="modSp">
        <pc:chgData name="jbarrya10@yahoo.com" userId="S::urn:spo:guest#jbarrya10@yahoo.com::" providerId="AD" clId="Web-{E9AE6D47-FBD0-386D-2C89-0DCD16277DF2}" dt="2022-05-25T20:13:14.405" v="153" actId="20577"/>
        <pc:sldMkLst>
          <pc:docMk/>
          <pc:sldMk cId="4033211030" sldId="336"/>
        </pc:sldMkLst>
        <pc:spChg chg="mod">
          <ac:chgData name="jbarrya10@yahoo.com" userId="S::urn:spo:guest#jbarrya10@yahoo.com::" providerId="AD" clId="Web-{E9AE6D47-FBD0-386D-2C89-0DCD16277DF2}" dt="2022-05-25T20:13:14.405" v="153" actId="20577"/>
          <ac:spMkLst>
            <pc:docMk/>
            <pc:sldMk cId="4033211030" sldId="336"/>
            <ac:spMk id="2" creationId="{B928F777-919F-2935-0662-47121E37C4A2}"/>
          </ac:spMkLst>
        </pc:spChg>
      </pc:sldChg>
      <pc:sldChg chg="modSp new">
        <pc:chgData name="jbarrya10@yahoo.com" userId="S::urn:spo:guest#jbarrya10@yahoo.com::" providerId="AD" clId="Web-{E9AE6D47-FBD0-386D-2C89-0DCD16277DF2}" dt="2022-05-25T20:32:57.380" v="560" actId="20577"/>
        <pc:sldMkLst>
          <pc:docMk/>
          <pc:sldMk cId="4292214520" sldId="343"/>
        </pc:sldMkLst>
        <pc:spChg chg="mod">
          <ac:chgData name="jbarrya10@yahoo.com" userId="S::urn:spo:guest#jbarrya10@yahoo.com::" providerId="AD" clId="Web-{E9AE6D47-FBD0-386D-2C89-0DCD16277DF2}" dt="2022-05-25T20:23:26.097" v="321" actId="20577"/>
          <ac:spMkLst>
            <pc:docMk/>
            <pc:sldMk cId="4292214520" sldId="343"/>
            <ac:spMk id="2" creationId="{BB305398-D1BB-C324-879F-6495E9E89C00}"/>
          </ac:spMkLst>
        </pc:spChg>
        <pc:spChg chg="mod">
          <ac:chgData name="jbarrya10@yahoo.com" userId="S::urn:spo:guest#jbarrya10@yahoo.com::" providerId="AD" clId="Web-{E9AE6D47-FBD0-386D-2C89-0DCD16277DF2}" dt="2022-05-25T20:32:57.380" v="560" actId="20577"/>
          <ac:spMkLst>
            <pc:docMk/>
            <pc:sldMk cId="4292214520" sldId="343"/>
            <ac:spMk id="3" creationId="{4249D044-6147-5A53-C6C4-83721C1FBEB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239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1.20 Some common types of viral infections.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225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A4A54-C743-B648-9707-7C557037BE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Communicable Diseases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7C76BC-B654-7C43-B829-7F8A9EA03B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Live Well: Comprehensive High School Health</a:t>
            </a:r>
          </a:p>
          <a:p>
            <a:r>
              <a:rPr lang="en-US" dirty="0"/>
              <a:t>Chapter 1, Lesson 4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928057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BCE3B-D1A2-448C-B2D0-0389F5C7C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949849" cy="133819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Types of </a:t>
            </a:r>
            <a:br>
              <a:rPr lang="en-US" dirty="0"/>
            </a:br>
            <a:r>
              <a:rPr lang="en-US" dirty="0"/>
              <a:t>Communicable Diseases</a:t>
            </a:r>
            <a:endParaRPr lang="en-US" sz="1400" i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2DEBD4-07B2-CD87-E9F1-4D70B5E5F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Bacterial infections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Lyme disease and tuberculosis</a:t>
            </a:r>
          </a:p>
          <a:p>
            <a:r>
              <a:rPr lang="en-US" dirty="0">
                <a:cs typeface="Arial"/>
              </a:rPr>
              <a:t>Viruses and viral infections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Flu, cold, mononucleosis, and conjunctivitis (pink eye)</a:t>
            </a: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Fungi and fungal infections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Athlete’s foot</a:t>
            </a: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Protozoan infections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Malaria</a:t>
            </a:r>
          </a:p>
        </p:txBody>
      </p:sp>
    </p:spTree>
    <p:extLst>
      <p:ext uri="{BB962C8B-B14F-4D97-AF65-F5344CB8AC3E}">
        <p14:creationId xmlns:p14="http://schemas.microsoft.com/office/powerpoint/2010/main" val="7699880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EE2CF-6428-4657-8AB1-108DE11BB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Types of Viral Infections</a:t>
            </a:r>
          </a:p>
        </p:txBody>
      </p:sp>
      <p:pic>
        <p:nvPicPr>
          <p:cNvPr id="5" name="Content Placeholder 4" descr="Respiratory, digestive, skin, hepatic, neurologic, and circulatory">
            <a:extLst>
              <a:ext uri="{FF2B5EF4-FFF2-40B4-BE49-F238E27FC236}">
                <a16:creationId xmlns:a16="http://schemas.microsoft.com/office/drawing/2014/main" id="{5328C466-3D9D-04C3-0B1A-7948A58168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541761" y="1690689"/>
            <a:ext cx="4060478" cy="4871683"/>
          </a:xfrm>
        </p:spPr>
      </p:pic>
    </p:spTree>
    <p:extLst>
      <p:ext uri="{BB962C8B-B14F-4D97-AF65-F5344CB8AC3E}">
        <p14:creationId xmlns:p14="http://schemas.microsoft.com/office/powerpoint/2010/main" val="42046470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D6773-D717-EBE1-CA6C-5EC951FBC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dirty="0"/>
              <a:t>Other Risks of </a:t>
            </a:r>
            <a:br>
              <a:rPr lang="en-US" dirty="0"/>
            </a:br>
            <a:r>
              <a:rPr lang="en-US" dirty="0"/>
              <a:t>Communicable Disease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6F292C-0756-7F1A-362B-01289C11BB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Getting a tattoo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Risk of an infection like hepatitis or a reaction to toxic substances in the ink</a:t>
            </a:r>
          </a:p>
          <a:p>
            <a:r>
              <a:rPr lang="en-US" dirty="0">
                <a:cs typeface="Arial"/>
              </a:rPr>
              <a:t>Eating undercooked food or meat products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Risk of food pathogens like lice, mites, and some worms</a:t>
            </a:r>
          </a:p>
          <a:p>
            <a:r>
              <a:rPr lang="en-US" dirty="0">
                <a:cs typeface="Arial"/>
              </a:rPr>
              <a:t>Getting bitten by insects that spread pathogens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Risk of vector-borne illness caused by mosquitoes, ticks, and fleas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047829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05398-D1BB-C324-879F-6495E9E89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49D044-6147-5A53-C6C4-83721C1FBE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Be assertive by expressing yourself effectively and standing up for your point of view.</a:t>
            </a:r>
          </a:p>
          <a:p>
            <a:r>
              <a:rPr lang="en-US" dirty="0">
                <a:cs typeface="Arial"/>
              </a:rPr>
              <a:t>Think of a scenario when you had to stand up for your own health by missing out on something you wanted to do.</a:t>
            </a:r>
          </a:p>
          <a:p>
            <a:r>
              <a:rPr lang="en-US" dirty="0">
                <a:cs typeface="Arial"/>
              </a:rPr>
              <a:t>Write a short script that demonstrates how to use assertive communication to express yourself in that situation.</a:t>
            </a:r>
          </a:p>
        </p:txBody>
      </p:sp>
    </p:spTree>
    <p:extLst>
      <p:ext uri="{BB962C8B-B14F-4D97-AF65-F5344CB8AC3E}">
        <p14:creationId xmlns:p14="http://schemas.microsoft.com/office/powerpoint/2010/main" val="4292214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0711-5F9E-414D-82E6-956438BC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0B38-CE66-89E9-091C-BB3EF290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How does regular hand washing protect you and others against the spread of some infectious diseases? </a:t>
            </a:r>
          </a:p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How might you be exposed to a disease if someone else doesn’t wash their hands regularly?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2604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E390-AACD-958D-8B14-3F2DAB91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 </a:t>
            </a:r>
            <a:r>
              <a:rPr lang="en-US" sz="2400" i="1" dirty="0">
                <a:ea typeface="+mj-lt"/>
                <a:cs typeface="+mj-lt"/>
              </a:rPr>
              <a:t>(1 of 2)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6B1E4-F71B-9966-0D75-82BEDFFB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Explain what an infectious disease is?</a:t>
            </a:r>
          </a:p>
          <a:p>
            <a:r>
              <a:rPr lang="en-US" dirty="0">
                <a:cs typeface="Arial"/>
              </a:rPr>
              <a:t>Compare the different methods of transmitting an infectious disease?</a:t>
            </a:r>
          </a:p>
          <a:p>
            <a:r>
              <a:rPr lang="en-US" dirty="0">
                <a:cs typeface="Arial"/>
              </a:rPr>
              <a:t>Identify actions you can take to keep from getting an infectious disease?</a:t>
            </a:r>
          </a:p>
          <a:p>
            <a:r>
              <a:rPr lang="en-US" dirty="0">
                <a:cs typeface="Arial"/>
              </a:rPr>
              <a:t>Identify common symptoms of infectious disease?</a:t>
            </a:r>
          </a:p>
          <a:p>
            <a:pPr marL="0" indent="0" algn="r">
              <a:buNone/>
            </a:pPr>
            <a:r>
              <a:rPr lang="en-US" sz="1400" i="1" dirty="0">
                <a:latin typeface="Helvetica" pitchFamily="2" charset="0"/>
                <a:cs typeface="Arial"/>
              </a:rPr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16807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EFAE5-6683-94E3-F5E9-D9847461B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+mj-lt"/>
                <a:cs typeface="+mj-lt"/>
              </a:rPr>
              <a:t>Can you . . .  </a:t>
            </a:r>
            <a:r>
              <a:rPr lang="en-US" sz="2400" i="1" dirty="0">
                <a:ea typeface="+mj-lt"/>
                <a:cs typeface="+mj-lt"/>
              </a:rPr>
              <a:t>(2 of 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08884C-34FB-4B8D-378F-4EEFF51785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Explain what personal protective equipment is and how it can help reduce disease transmission?</a:t>
            </a:r>
          </a:p>
          <a:p>
            <a:r>
              <a:rPr lang="en-US" dirty="0">
                <a:ea typeface="+mn-lt"/>
                <a:cs typeface="+mn-lt"/>
              </a:rPr>
              <a:t>Demonstrate assertive communication to reduce health risk?</a:t>
            </a:r>
          </a:p>
        </p:txBody>
      </p:sp>
    </p:spTree>
    <p:extLst>
      <p:ext uri="{BB962C8B-B14F-4D97-AF65-F5344CB8AC3E}">
        <p14:creationId xmlns:p14="http://schemas.microsoft.com/office/powerpoint/2010/main" val="2908265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02C2C-94E4-20C1-00BA-846BF6939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Communicable Disease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B8587-9210-38B4-27CD-C1B815DCB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A disease that spreads between people is contagious.</a:t>
            </a:r>
          </a:p>
          <a:p>
            <a:r>
              <a:rPr lang="en-US" dirty="0">
                <a:cs typeface="Arial"/>
              </a:rPr>
              <a:t>A contagious disease is also called a </a:t>
            </a:r>
            <a:r>
              <a:rPr lang="en-US" b="1" dirty="0">
                <a:cs typeface="Arial"/>
              </a:rPr>
              <a:t>communicable disease</a:t>
            </a:r>
            <a:r>
              <a:rPr lang="en-US" dirty="0">
                <a:cs typeface="Arial"/>
              </a:rPr>
              <a:t>.</a:t>
            </a:r>
          </a:p>
          <a:p>
            <a:r>
              <a:rPr lang="en-US" dirty="0">
                <a:cs typeface="Arial"/>
              </a:rPr>
              <a:t>Learning about the most common communicable diseases and how they spread can help you understand how to stay healthier and reduce your risk of getting sick. </a:t>
            </a:r>
          </a:p>
        </p:txBody>
      </p:sp>
    </p:spTree>
    <p:extLst>
      <p:ext uri="{BB962C8B-B14F-4D97-AF65-F5344CB8AC3E}">
        <p14:creationId xmlns:p14="http://schemas.microsoft.com/office/powerpoint/2010/main" val="1913150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3F527-4E9F-4958-9105-657C0EEA6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ea typeface="+mj-lt"/>
                <a:cs typeface="+mj-lt"/>
              </a:rPr>
              <a:t>Methods</a:t>
            </a:r>
            <a:br>
              <a:rPr lang="en-US" dirty="0">
                <a:ea typeface="+mj-lt"/>
                <a:cs typeface="+mj-lt"/>
              </a:rPr>
            </a:br>
            <a:r>
              <a:rPr lang="en-US" dirty="0">
                <a:ea typeface="+mj-lt"/>
                <a:cs typeface="+mj-lt"/>
              </a:rPr>
              <a:t>of Transmission </a:t>
            </a:r>
            <a:r>
              <a:rPr lang="en-US" sz="2400" i="1" dirty="0">
                <a:ea typeface="+mj-lt"/>
                <a:cs typeface="+mj-lt"/>
              </a:rPr>
              <a:t>(1 of 2)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04832-7D21-4464-98B2-B4212A07C8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 altLang="en-US" dirty="0">
                <a:solidFill>
                  <a:schemeClr val="tx1"/>
                </a:solidFill>
              </a:rPr>
              <a:t>Direct contact</a:t>
            </a:r>
            <a:endParaRPr lang="en-CA" altLang="en-US" dirty="0">
              <a:solidFill>
                <a:schemeClr val="tx1"/>
              </a:solidFill>
              <a:cs typeface="Arial"/>
            </a:endParaRPr>
          </a:p>
          <a:p>
            <a:pPr lvl="1"/>
            <a:r>
              <a:rPr lang="en-US" altLang="en-US" sz="2800" dirty="0">
                <a:solidFill>
                  <a:schemeClr val="tx1"/>
                </a:solidFill>
                <a:cs typeface="Arial"/>
              </a:rPr>
              <a:t>Occurs from kissing, sharing straws, exchanging bodily fluids through sexual contact, or being treated with unsterilized medical equipment</a:t>
            </a:r>
          </a:p>
          <a:p>
            <a:r>
              <a:rPr lang="en-CA" altLang="en-US" dirty="0"/>
              <a:t>Indirect contact</a:t>
            </a:r>
            <a:endParaRPr lang="en-CA" altLang="en-US" dirty="0">
              <a:cs typeface="Arial"/>
            </a:endParaRPr>
          </a:p>
          <a:p>
            <a:pPr lvl="1"/>
            <a:r>
              <a:rPr lang="en-CA" altLang="en-US" sz="2800" dirty="0">
                <a:solidFill>
                  <a:schemeClr val="tx1"/>
                </a:solidFill>
                <a:cs typeface="Arial"/>
              </a:rPr>
              <a:t>Occurs when you touch an object such as a cell phone, computer keyboard, doorknob, or other surface where a pathogen may be found</a:t>
            </a:r>
          </a:p>
          <a:p>
            <a:pPr lvl="1"/>
            <a:endParaRPr lang="en-CA" altLang="en-US" dirty="0">
              <a:solidFill>
                <a:schemeClr val="tx1"/>
              </a:solidFill>
              <a:cs typeface="Arial"/>
            </a:endParaRPr>
          </a:p>
          <a:p>
            <a:pPr marL="457200" lvl="1" indent="0" algn="r">
              <a:buNone/>
            </a:pPr>
            <a:r>
              <a:rPr lang="en-CA" altLang="en-US" sz="1500" i="1" dirty="0">
                <a:solidFill>
                  <a:schemeClr val="tx1"/>
                </a:solidFill>
                <a:latin typeface="Helvetica" pitchFamily="2" charset="0"/>
                <a:cs typeface="Arial"/>
              </a:rPr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1471510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4A61F-F754-681F-D9C2-BBE5B5F0A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Methods</a:t>
            </a:r>
            <a:br>
              <a:rPr lang="en-US" dirty="0"/>
            </a:br>
            <a:r>
              <a:rPr lang="en-US" dirty="0"/>
              <a:t>of Transmission </a:t>
            </a:r>
            <a:r>
              <a:rPr lang="en-US" sz="2400" i="1" dirty="0"/>
              <a:t>(2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B560FD-D0E0-DA45-44EC-B4117384CA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CA" dirty="0">
                <a:ea typeface="+mn-lt"/>
                <a:cs typeface="+mn-lt"/>
              </a:rPr>
              <a:t>Airborne transmission</a:t>
            </a:r>
          </a:p>
          <a:p>
            <a:pPr lvl="1"/>
            <a:r>
              <a:rPr lang="en-CA" sz="2800" dirty="0">
                <a:solidFill>
                  <a:schemeClr val="tx1"/>
                </a:solidFill>
                <a:ea typeface="+mn-lt"/>
                <a:cs typeface="+mn-lt"/>
              </a:rPr>
              <a:t>Can occur from a pathogen in small droplets in the air, such as a sneeze from an infected person</a:t>
            </a:r>
          </a:p>
          <a:p>
            <a:r>
              <a:rPr lang="en-US" dirty="0">
                <a:cs typeface="Arial"/>
              </a:rPr>
              <a:t>Host transmission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Occurs from contact with an infected animal, being bitten by an insect carrying a pathogen (like a mosquito), or eating infected foods</a:t>
            </a:r>
          </a:p>
        </p:txBody>
      </p:sp>
    </p:spTree>
    <p:extLst>
      <p:ext uri="{BB962C8B-B14F-4D97-AF65-F5344CB8AC3E}">
        <p14:creationId xmlns:p14="http://schemas.microsoft.com/office/powerpoint/2010/main" val="1719105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FE744-6F13-18EA-8A0A-0B65F8421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Preventing Communicable Diseases </a:t>
            </a:r>
            <a:r>
              <a:rPr lang="en-US" sz="27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786642-4473-D0D0-1E3F-78515E8B24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Wash your hands with soap and water.</a:t>
            </a:r>
          </a:p>
          <a:p>
            <a:r>
              <a:rPr lang="en-US" dirty="0">
                <a:cs typeface="Arial"/>
              </a:rPr>
              <a:t>Cover your nose and mouth with a tissue when sneezing.</a:t>
            </a:r>
          </a:p>
          <a:p>
            <a:r>
              <a:rPr lang="en-US" dirty="0">
                <a:cs typeface="Arial"/>
              </a:rPr>
              <a:t>Get vaccinated.</a:t>
            </a:r>
          </a:p>
          <a:p>
            <a:r>
              <a:rPr lang="en-US" dirty="0">
                <a:cs typeface="Arial"/>
              </a:rPr>
              <a:t>Stay home if you are sick.</a:t>
            </a:r>
          </a:p>
          <a:p>
            <a:r>
              <a:rPr lang="en-US" dirty="0">
                <a:cs typeface="Arial"/>
              </a:rPr>
              <a:t>Prepare food safely.</a:t>
            </a:r>
          </a:p>
          <a:p>
            <a:r>
              <a:rPr lang="en-US" dirty="0">
                <a:cs typeface="Arial"/>
              </a:rPr>
              <a:t>Abstain from sexual activity.</a:t>
            </a:r>
          </a:p>
          <a:p>
            <a:pPr marL="0" indent="0" algn="r">
              <a:buNone/>
            </a:pPr>
            <a:r>
              <a:rPr lang="en-US" sz="1400" i="1" dirty="0">
                <a:latin typeface="Helvetica" pitchFamily="2" charset="0"/>
                <a:cs typeface="Arial"/>
              </a:rPr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2878250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2B52C-BDD3-2EAF-52C0-D7800BBCF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Preventing Communicable Diseases </a:t>
            </a:r>
            <a:r>
              <a:rPr lang="en-US" sz="2400" i="1" dirty="0"/>
              <a:t>(2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1C3568-70D6-BFC6-BF3B-F061F8845B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Don’t share personal items like spoons or cups.</a:t>
            </a:r>
          </a:p>
          <a:p>
            <a:r>
              <a:rPr lang="en-US" dirty="0">
                <a:cs typeface="Arial"/>
              </a:rPr>
              <a:t>Keep your environment clean, especially kitchen and bathroom surfaces.</a:t>
            </a:r>
          </a:p>
          <a:p>
            <a:r>
              <a:rPr lang="en-US" dirty="0">
                <a:cs typeface="Arial"/>
              </a:rPr>
              <a:t>Wash clothing, towels, and bedding regularly.</a:t>
            </a:r>
          </a:p>
          <a:p>
            <a:r>
              <a:rPr lang="en-US" dirty="0">
                <a:cs typeface="Arial"/>
              </a:rPr>
              <a:t>Use bug repellent when spending time outdoors.</a:t>
            </a:r>
          </a:p>
        </p:txBody>
      </p:sp>
    </p:spTree>
    <p:extLst>
      <p:ext uri="{BB962C8B-B14F-4D97-AF65-F5344CB8AC3E}">
        <p14:creationId xmlns:p14="http://schemas.microsoft.com/office/powerpoint/2010/main" val="38359510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245</TotalTime>
  <Words>568</Words>
  <Application>Microsoft Office PowerPoint</Application>
  <PresentationFormat>On-screen Show (4:3)</PresentationFormat>
  <Paragraphs>68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Arial Black</vt:lpstr>
      <vt:lpstr>Arial,Sans-Serif</vt:lpstr>
      <vt:lpstr>Calibri</vt:lpstr>
      <vt:lpstr>Helvetica</vt:lpstr>
      <vt:lpstr>Office Theme</vt:lpstr>
      <vt:lpstr>Communicable Diseases</vt:lpstr>
      <vt:lpstr>Write About It</vt:lpstr>
      <vt:lpstr>Can you . . . (1 of 2)</vt:lpstr>
      <vt:lpstr>Can you . . .  (2 of 2)</vt:lpstr>
      <vt:lpstr>Communicable Disease</vt:lpstr>
      <vt:lpstr>Methods of Transmission (1 of 2)</vt:lpstr>
      <vt:lpstr>Methods of Transmission (2 of 2)</vt:lpstr>
      <vt:lpstr>Preventing Communicable Diseases (1 of 2)</vt:lpstr>
      <vt:lpstr>Preventing Communicable Diseases (2 of 2)</vt:lpstr>
      <vt:lpstr>Types of  Communicable Diseases</vt:lpstr>
      <vt:lpstr>Types of Viral Infections</vt:lpstr>
      <vt:lpstr>Other Risks of  Communicable Disease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My Health</dc:title>
  <dc:creator>Human Kinetics</dc:creator>
  <cp:lastModifiedBy>Derek Campbell</cp:lastModifiedBy>
  <cp:revision>457</cp:revision>
  <dcterms:created xsi:type="dcterms:W3CDTF">2020-04-29T19:38:00Z</dcterms:created>
  <dcterms:modified xsi:type="dcterms:W3CDTF">2022-12-01T19:34:56Z</dcterms:modified>
</cp:coreProperties>
</file>