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6" r:id="rId5"/>
    <p:sldId id="267" r:id="rId6"/>
    <p:sldId id="268" r:id="rId7"/>
    <p:sldId id="263" r:id="rId8"/>
    <p:sldId id="264" r:id="rId9"/>
    <p:sldId id="265" r:id="rId10"/>
  </p:sldIdLst>
  <p:sldSz cx="9144000" cy="6858000" type="screen4x3"/>
  <p:notesSz cx="6858000" cy="90281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12"/>
  </p:normalViewPr>
  <p:slideViewPr>
    <p:cSldViewPr>
      <p:cViewPr varScale="1">
        <p:scale>
          <a:sx n="103" d="100"/>
          <a:sy n="103" d="100"/>
        </p:scale>
        <p:origin x="15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8936AA-2D3C-4E4B-A54A-09819C2C122D}" type="datetimeFigureOut">
              <a:rPr lang="en-US" smtClean="0"/>
              <a:t>2/15/2019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1128713"/>
            <a:ext cx="4060825" cy="3046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4988"/>
            <a:ext cx="5486400" cy="3554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575675"/>
            <a:ext cx="297180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575675"/>
            <a:ext cx="297180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442EC2-F6DE-9A4C-84DC-871CCBE8B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14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2107792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944139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196853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775298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652468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781169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201612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92791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191331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720748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457160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4572000" y="648237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From Complete Guide to Sport Education (3</a:t>
            </a:r>
            <a:r>
              <a:rPr lang="en-US" sz="800" b="1" i="1" baseline="30000" dirty="0" smtClean="0">
                <a:effectLst/>
                <a:latin typeface="Times New Roman" charset="0"/>
                <a:ea typeface="Times New Roman" charset="0"/>
              </a:rPr>
              <a:t>rd</a:t>
            </a: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 ed.); Siedentop, Hastie, </a:t>
            </a:r>
            <a:endParaRPr lang="en-US" sz="800" dirty="0" smtClean="0">
              <a:effectLst/>
              <a:latin typeface="Times New Roman" charset="0"/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&amp; van der Mars, 2020, Champaign, IL:  Human Kinetics.</a:t>
            </a:r>
            <a:endParaRPr lang="en-US" sz="800" dirty="0">
              <a:effectLst/>
              <a:latin typeface="Times New Roman" charset="0"/>
              <a:ea typeface="Times New Roman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482850" y="860425"/>
            <a:ext cx="4895850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Soccer League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1</a:t>
            </a:r>
            <a:r>
              <a:rPr lang="en-US" sz="4800" b="1" baseline="30000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st</a:t>
            </a:r>
            <a:r>
              <a:rPr lang="en-US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</a:t>
            </a: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632075" y="3124200"/>
            <a:ext cx="4657725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</a:t>
            </a:r>
            <a:r>
              <a:rPr lang="en-US" altLang="x-none" sz="6000" b="1">
                <a:latin typeface="Freestyle Script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4673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54673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4341" name="Line 7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Line 8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Line 9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524125" y="762000"/>
            <a:ext cx="4879975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Soccer League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2</a:t>
            </a:r>
            <a:r>
              <a:rPr lang="en-US" sz="48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nd</a:t>
            </a: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 </a:t>
            </a:r>
          </a:p>
        </p:txBody>
      </p:sp>
      <p:sp>
        <p:nvSpPr>
          <p:cNvPr id="14345" name="Text Box 11"/>
          <p:cNvSpPr txBox="1">
            <a:spLocks noChangeArrowheads="1"/>
          </p:cNvSpPr>
          <p:nvPr/>
        </p:nvSpPr>
        <p:spPr bwMode="auto">
          <a:xfrm>
            <a:off x="2632075" y="31242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4676775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5426075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5365" name="Line 7"/>
          <p:cNvSpPr>
            <a:spLocks noChangeShapeType="1"/>
          </p:cNvSpPr>
          <p:nvPr/>
        </p:nvSpPr>
        <p:spPr bwMode="auto">
          <a:xfrm>
            <a:off x="3616325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Line 8"/>
          <p:cNvSpPr>
            <a:spLocks noChangeShapeType="1"/>
          </p:cNvSpPr>
          <p:nvPr/>
        </p:nvSpPr>
        <p:spPr bwMode="auto">
          <a:xfrm>
            <a:off x="5521325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465388" y="762000"/>
            <a:ext cx="4895850" cy="1963738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tx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Soccer League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3</a:t>
            </a:r>
            <a:r>
              <a:rPr lang="en-US" sz="4800" b="1" baseline="30000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rd</a:t>
            </a:r>
            <a:r>
              <a:rPr lang="en-US" sz="4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 </a:t>
            </a:r>
          </a:p>
        </p:txBody>
      </p:sp>
      <p:sp>
        <p:nvSpPr>
          <p:cNvPr id="15369" name="Text Box 11"/>
          <p:cNvSpPr txBox="1">
            <a:spLocks noChangeArrowheads="1"/>
          </p:cNvSpPr>
          <p:nvPr/>
        </p:nvSpPr>
        <p:spPr bwMode="auto">
          <a:xfrm>
            <a:off x="2590800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813054" y="860425"/>
            <a:ext cx="423545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Soccer League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1</a:t>
            </a:r>
            <a:r>
              <a:rPr lang="en-US" sz="4800" b="1" baseline="30000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st</a:t>
            </a:r>
            <a:r>
              <a:rPr lang="en-US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</a:t>
            </a:r>
            <a:r>
              <a:rPr lang="en-US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Fair Play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</a:t>
            </a:r>
            <a:endParaRPr lang="en-US" sz="48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632075" y="3124200"/>
            <a:ext cx="4657725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</a:t>
            </a:r>
            <a:r>
              <a:rPr lang="en-US" altLang="x-none" sz="6000" b="1">
                <a:latin typeface="Freestyle Script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4673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35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54673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4341" name="Line 7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Line 8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Line 9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Text Box 11"/>
          <p:cNvSpPr txBox="1">
            <a:spLocks noChangeArrowheads="1"/>
          </p:cNvSpPr>
          <p:nvPr/>
        </p:nvSpPr>
        <p:spPr bwMode="auto">
          <a:xfrm>
            <a:off x="2632075" y="31242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771376" y="860425"/>
            <a:ext cx="431881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Soccer League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2</a:t>
            </a:r>
            <a:r>
              <a:rPr lang="en-US" sz="48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nd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Fair Play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 </a:t>
            </a:r>
            <a:endParaRPr lang="en-US" sz="48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56760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4676775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5426075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5365" name="Line 7"/>
          <p:cNvSpPr>
            <a:spLocks noChangeShapeType="1"/>
          </p:cNvSpPr>
          <p:nvPr/>
        </p:nvSpPr>
        <p:spPr bwMode="auto">
          <a:xfrm>
            <a:off x="3616325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Line 8"/>
          <p:cNvSpPr>
            <a:spLocks noChangeShapeType="1"/>
          </p:cNvSpPr>
          <p:nvPr/>
        </p:nvSpPr>
        <p:spPr bwMode="auto">
          <a:xfrm>
            <a:off x="5521325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Text Box 11"/>
          <p:cNvSpPr txBox="1">
            <a:spLocks noChangeArrowheads="1"/>
          </p:cNvSpPr>
          <p:nvPr/>
        </p:nvSpPr>
        <p:spPr bwMode="auto">
          <a:xfrm>
            <a:off x="2590800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728896" y="860425"/>
            <a:ext cx="440377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Soccer League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3</a:t>
            </a:r>
            <a:r>
              <a:rPr lang="en-US" sz="4800" b="1" baseline="30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rd</a:t>
            </a:r>
            <a:r>
              <a:rPr lang="en-US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Fair Play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</a:t>
            </a:r>
            <a:endParaRPr lang="en-US" sz="48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60834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930400" y="685800"/>
            <a:ext cx="5916613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Soccer League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1</a:t>
            </a:r>
            <a:r>
              <a:rPr lang="en-US" altLang="x-none" sz="48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</a:t>
            </a: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</a:t>
            </a: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53911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Line 8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9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2555875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53911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7413" name="Line 7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Line 8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Line 9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876425" y="685800"/>
            <a:ext cx="6022975" cy="1963738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Soccer League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2</a:t>
            </a:r>
            <a:r>
              <a:rPr lang="en-US" altLang="x-none" sz="48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 </a:t>
            </a:r>
          </a:p>
        </p:txBody>
      </p:sp>
      <p:sp>
        <p:nvSpPr>
          <p:cNvPr id="17417" name="Text Box 11"/>
          <p:cNvSpPr txBox="1">
            <a:spLocks noChangeArrowheads="1"/>
          </p:cNvSpPr>
          <p:nvPr/>
        </p:nvSpPr>
        <p:spPr bwMode="auto">
          <a:xfrm>
            <a:off x="2555875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10668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45656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53149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8437" name="Line 7"/>
          <p:cNvSpPr>
            <a:spLocks noChangeShapeType="1"/>
          </p:cNvSpPr>
          <p:nvPr/>
        </p:nvSpPr>
        <p:spPr bwMode="auto">
          <a:xfrm>
            <a:off x="35052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Line 8"/>
          <p:cNvSpPr>
            <a:spLocks noChangeShapeType="1"/>
          </p:cNvSpPr>
          <p:nvPr/>
        </p:nvSpPr>
        <p:spPr bwMode="auto">
          <a:xfrm>
            <a:off x="54102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9"/>
          <p:cNvSpPr>
            <a:spLocks noChangeShapeType="1"/>
          </p:cNvSpPr>
          <p:nvPr/>
        </p:nvSpPr>
        <p:spPr bwMode="auto">
          <a:xfrm>
            <a:off x="11430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833563" y="685800"/>
            <a:ext cx="5957887" cy="1963738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Soccer League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3</a:t>
            </a:r>
            <a:r>
              <a:rPr lang="en-US" altLang="x-none" sz="4800" b="1" baseline="30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4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 </a:t>
            </a:r>
          </a:p>
        </p:txBody>
      </p:sp>
      <p:sp>
        <p:nvSpPr>
          <p:cNvPr id="18441" name="Text Box 11"/>
          <p:cNvSpPr txBox="1">
            <a:spLocks noChangeArrowheads="1"/>
          </p:cNvSpPr>
          <p:nvPr/>
        </p:nvSpPr>
        <p:spPr bwMode="auto">
          <a:xfrm>
            <a:off x="2479675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213</Words>
  <Application>Microsoft Office PowerPoint</Application>
  <PresentationFormat>On-screen Show (4:3)</PresentationFormat>
  <Paragraphs>81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ＭＳ Ｐゴシック</vt:lpstr>
      <vt:lpstr>Calibri</vt:lpstr>
      <vt:lpstr>Freestyle Script</vt:lpstr>
      <vt:lpstr>Monotype Corsiva</vt:lpstr>
      <vt:lpstr>Times New Roman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OSU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Badminton Duty Team Award Cerificates</dc:title>
  <dc:creator>Siedentop, Hastie &amp; van der Mars</dc:creator>
  <cp:lastModifiedBy>Melissa Feld</cp:lastModifiedBy>
  <cp:revision>13</cp:revision>
  <dcterms:created xsi:type="dcterms:W3CDTF">2003-01-23T06:31:39Z</dcterms:created>
  <dcterms:modified xsi:type="dcterms:W3CDTF">2019-02-15T17:15:36Z</dcterms:modified>
</cp:coreProperties>
</file>