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3" r:id="rId5"/>
    <p:sldId id="264" r:id="rId6"/>
    <p:sldId id="265" r:id="rId7"/>
  </p:sldIdLst>
  <p:sldSz cx="9144000" cy="6858000" type="screen4x3"/>
  <p:notesSz cx="6858000" cy="90281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33"/>
    <p:restoredTop sz="94712"/>
  </p:normalViewPr>
  <p:slideViewPr>
    <p:cSldViewPr>
      <p:cViewPr varScale="1">
        <p:scale>
          <a:sx n="98" d="100"/>
          <a:sy n="98" d="100"/>
        </p:scale>
        <p:origin x="36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AADFB-942B-984F-AEAF-BBACA1755E8A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28713"/>
            <a:ext cx="4060825" cy="3046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988"/>
            <a:ext cx="5486400" cy="3554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6964C-B762-E44A-9001-727A2D5C0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27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5625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8274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86572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1701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83167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5455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4858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053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18091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85235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35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755339" y="860425"/>
            <a:ext cx="4350871" cy="175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Total Fitness Season</a:t>
            </a:r>
            <a:endParaRPr lang="en-US" sz="4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4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860675" y="3124200"/>
            <a:ext cx="465772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47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946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695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886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791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524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447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946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695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3886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>
            <a:off x="5791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>
            <a:off x="1524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739786" y="762000"/>
            <a:ext cx="4448654" cy="175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Total Fitness Season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4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2860675" y="31242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719442" y="762000"/>
            <a:ext cx="4387740" cy="1751249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Total Fitness Season</a:t>
            </a:r>
            <a:endParaRPr lang="en-US" sz="4400" b="1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400" b="1" baseline="30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188288" y="685800"/>
            <a:ext cx="5400837" cy="175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Season</a:t>
            </a:r>
            <a:endParaRPr lang="en-US" altLang="x-none" sz="4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  <a:p>
            <a:pPr algn="ctr">
              <a:lnSpc>
                <a:spcPct val="80000"/>
              </a:lnSpc>
            </a:pPr>
            <a:r>
              <a:rPr lang="en-US" altLang="x-none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4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138602" y="685800"/>
            <a:ext cx="5498621" cy="1751249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Season</a:t>
            </a:r>
            <a:endParaRPr lang="en-US" altLang="x-none" sz="4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  <a:p>
            <a:pPr algn="ctr">
              <a:lnSpc>
                <a:spcPct val="80000"/>
              </a:lnSpc>
            </a:pPr>
            <a:r>
              <a:rPr lang="en-US" altLang="x-none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4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093653" y="685800"/>
            <a:ext cx="5437707" cy="1751249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Season </a:t>
            </a:r>
            <a:endParaRPr lang="en-US" altLang="x-none" sz="4400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  <a:p>
            <a:pPr algn="ctr">
              <a:lnSpc>
                <a:spcPct val="80000"/>
              </a:lnSpc>
            </a:pPr>
            <a:r>
              <a:rPr lang="en-US" altLang="x-none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400" b="1" baseline="30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27082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150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ＭＳ Ｐゴシック</vt:lpstr>
      <vt:lpstr>Calibri</vt:lpstr>
      <vt:lpstr>Freestyle Script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Badminton Duty Team Award Cerificates</dc:title>
  <dc:creator>Siedentop, Hastie &amp; van der Mars</dc:creator>
  <cp:lastModifiedBy>Melissa Feld</cp:lastModifiedBy>
  <cp:revision>10</cp:revision>
  <dcterms:created xsi:type="dcterms:W3CDTF">2003-01-23T06:31:39Z</dcterms:created>
  <dcterms:modified xsi:type="dcterms:W3CDTF">2019-01-18T22:49:17Z</dcterms:modified>
</cp:coreProperties>
</file>