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83" r:id="rId3"/>
    <p:sldId id="258" r:id="rId4"/>
    <p:sldId id="259" r:id="rId5"/>
    <p:sldId id="279" r:id="rId6"/>
    <p:sldId id="28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FF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8" d="100"/>
          <a:sy n="98" d="100"/>
        </p:scale>
        <p:origin x="2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3723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46857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4764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7828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0292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7227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1523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3230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14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9026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3382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962400" y="6457950"/>
            <a:ext cx="5181600" cy="461665"/>
          </a:xfrm>
          <a:prstGeom prst="rect">
            <a:avLst/>
          </a:prstGeom>
        </p:spPr>
        <p:txBody>
          <a:bodyPr anchor="b">
            <a:spAutoFit/>
          </a:bodyPr>
          <a:lstStyle/>
          <a:p>
            <a:pPr algn="r"/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From Complete Guide to Sport Education (3</a:t>
            </a:r>
            <a:r>
              <a:rPr lang="en-US" sz="800" b="1" i="1" kern="1200" baseline="300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rd</a:t>
            </a:r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 ed.); Siedentop, Hastie, </a:t>
            </a:r>
            <a:endParaRPr lang="en-US" sz="800" kern="1200" dirty="0" smtClean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  <a:p>
            <a:pPr algn="r"/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&amp; van der Mars, 2020, Champaign, IL:  Human Kinetics.</a:t>
            </a:r>
            <a:endParaRPr lang="en-US" sz="800" kern="1200" dirty="0" smtClean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  <a:p>
            <a:pPr algn="r"/>
            <a:r>
              <a:rPr lang="en-US" sz="800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 </a:t>
            </a:r>
            <a:endParaRPr lang="en-US" sz="800" kern="1200" dirty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054100" y="762000"/>
            <a:ext cx="7327900" cy="116363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Ultimate </a:t>
            </a:r>
            <a:r>
              <a:rPr lang="en-US" sz="4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League</a:t>
            </a:r>
            <a:endParaRPr lang="en-US" sz="4800" b="1" i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70000"/>
              </a:lnSpc>
              <a:defRPr/>
            </a:pP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Season Team Hustle Award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448610" y="2393950"/>
            <a:ext cx="475001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 dirty="0">
                <a:latin typeface="Monotype Corsiva" charset="0"/>
              </a:rPr>
              <a:t>Team Name here</a:t>
            </a:r>
            <a:r>
              <a:rPr lang="en-US" altLang="x-none" dirty="0"/>
              <a:t> </a:t>
            </a:r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as Recipients, based on an official </a:t>
            </a:r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vote by the Ultimate </a:t>
            </a:r>
            <a:r>
              <a:rPr lang="en-US" altLang="x-none" b="1" dirty="0" smtClean="0">
                <a:solidFill>
                  <a:srgbClr val="FF0000"/>
                </a:solidFill>
              </a:rPr>
              <a:t>Sport </a:t>
            </a:r>
            <a:r>
              <a:rPr lang="en-US" altLang="x-none" b="1" dirty="0">
                <a:solidFill>
                  <a:srgbClr val="FF0000"/>
                </a:solidFill>
              </a:rPr>
              <a:t>Board</a:t>
            </a:r>
            <a:r>
              <a:rPr lang="en-US" altLang="x-none" dirty="0"/>
              <a:t>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274763" y="790575"/>
            <a:ext cx="7207250" cy="111918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sz="4600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Ultimate </a:t>
            </a:r>
            <a:r>
              <a:rPr lang="en-US" sz="4600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League</a:t>
            </a:r>
            <a:endParaRPr lang="en-US" sz="4600" b="1" i="1" dirty="0">
              <a:solidFill>
                <a:srgbClr val="3333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70000"/>
              </a:lnSpc>
              <a:defRPr/>
            </a:pPr>
            <a:r>
              <a:rPr lang="en-US" sz="4600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All League Fair Play Award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04975" y="2514600"/>
            <a:ext cx="61436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League peers</a:t>
            </a:r>
            <a:r>
              <a:rPr lang="en-US" altLang="x-none"/>
              <a:t>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33488" y="590550"/>
            <a:ext cx="7223125" cy="12985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Ultimate </a:t>
            </a:r>
            <a:r>
              <a:rPr lang="en-US" sz="4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League</a:t>
            </a:r>
            <a:endParaRPr lang="en-US" sz="4800" b="1" i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Points Leader Award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044700" y="2486025"/>
            <a:ext cx="56515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reviews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by the Office of the League Commissioner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20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School Principal 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89261" y="784225"/>
            <a:ext cx="8849667" cy="127419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Ultimate </a:t>
            </a:r>
            <a:r>
              <a:rPr lang="en-US" sz="48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League </a:t>
            </a:r>
            <a:endParaRPr lang="en-US" sz="4800" b="1" i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800" b="1" i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Scoring Average Award  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616200" y="2638425"/>
            <a:ext cx="46974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31897" y="784225"/>
            <a:ext cx="8639032" cy="1224951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Ultimate </a:t>
            </a:r>
            <a:r>
              <a:rPr lang="en-US" sz="4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League </a:t>
            </a:r>
            <a:endParaRPr lang="en-US" sz="4600" b="1" i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6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Scoring Average Award</a:t>
            </a:r>
            <a:r>
              <a:rPr lang="en-US" sz="4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465388" y="2638425"/>
            <a:ext cx="46974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38565" y="784225"/>
            <a:ext cx="8573309" cy="1224951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600" b="1" i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Ultimate </a:t>
            </a:r>
            <a:r>
              <a:rPr lang="en-US" sz="4600" b="1" i="1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League </a:t>
            </a:r>
            <a:endParaRPr lang="en-US" sz="4600" b="1" i="1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6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600" b="1" i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600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Scoring Average Award</a:t>
            </a:r>
            <a:r>
              <a:rPr lang="en-US" sz="4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541588" y="2759075"/>
            <a:ext cx="46974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  <a:endParaRPr lang="en-US" altLang="x-none"/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151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Ultimate Award Certificates</dc:title>
  <dc:creator>Siedentop, Hastie &amp; van der Mars</dc:creator>
  <cp:lastModifiedBy>Melissa Feld</cp:lastModifiedBy>
  <cp:revision>15</cp:revision>
  <dcterms:created xsi:type="dcterms:W3CDTF">2003-01-22T07:40:20Z</dcterms:created>
  <dcterms:modified xsi:type="dcterms:W3CDTF">2019-01-18T22:07:19Z</dcterms:modified>
</cp:coreProperties>
</file>