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7" r:id="rId2"/>
    <p:sldId id="258" r:id="rId3"/>
    <p:sldId id="309" r:id="rId4"/>
    <p:sldId id="310" r:id="rId5"/>
    <p:sldId id="259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284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33FF"/>
    <a:srgbClr val="008000"/>
    <a:srgbClr val="FF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>
        <p:scale>
          <a:sx n="100" d="100"/>
          <a:sy n="100" d="100"/>
        </p:scale>
        <p:origin x="132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2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0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12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068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97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4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5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00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883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57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638800" y="6400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en-US" b="0" dirty="0">
              <a:latin typeface="Times New Roman" pitchFamily="-106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638800" y="6457950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From Complete Guide to Sport Education (3</a:t>
            </a:r>
            <a:r>
              <a:rPr lang="en-US" sz="800" b="1" i="1" kern="1200" baseline="300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rd</a:t>
            </a:r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 ed.); Siedentop, Hastie, </a:t>
            </a:r>
            <a:endParaRPr lang="en-US" sz="800" b="1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  <a:p>
            <a:pPr algn="r"/>
            <a:r>
              <a:rPr lang="en-US" sz="800" b="1" i="1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-128"/>
                <a:cs typeface="+mn-cs"/>
              </a:rPr>
              <a:t>&amp; van der Mars, 2020, Champaign, IL:  Human Kinetics.</a:t>
            </a:r>
            <a:endParaRPr lang="en-US" sz="800" b="1" kern="1200" dirty="0">
              <a:solidFill>
                <a:schemeClr val="tx1"/>
              </a:solidFill>
              <a:effectLst/>
              <a:latin typeface="Times New Roman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198" y="793750"/>
            <a:ext cx="6946517" cy="966611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70000"/>
              </a:lnSpc>
              <a:defRPr/>
            </a:pP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Hustle Award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5013" y="2546350"/>
            <a:ext cx="35401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>
                <a:latin typeface="Monotype Corsiva" charset="0"/>
              </a:rPr>
              <a:t>Team Name </a:t>
            </a:r>
          </a:p>
          <a:p>
            <a:pPr algn="ctr"/>
            <a:r>
              <a:rPr lang="en-US" altLang="x-none">
                <a:solidFill>
                  <a:srgbClr val="FF0000"/>
                </a:solidFill>
              </a:rPr>
              <a:t>based on an official vote </a:t>
            </a:r>
          </a:p>
          <a:p>
            <a:pPr algn="ctr"/>
            <a:r>
              <a:rPr lang="en-US" altLang="x-none">
                <a:solidFill>
                  <a:srgbClr val="FF0000"/>
                </a:solidFill>
              </a:rPr>
              <a:t>by League peers</a:t>
            </a:r>
            <a:r>
              <a:rPr lang="en-US" altLang="x-none" b="0"/>
              <a:t>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dirty="0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996950" y="609600"/>
            <a:ext cx="7847013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000" i="1" baseline="3000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AA--</a:t>
            </a: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24892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3557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1052513" y="609600"/>
            <a:ext cx="7770812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000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AAA--</a:t>
            </a: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2506663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4581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981075" y="609600"/>
            <a:ext cx="7902575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000" i="1" baseline="300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AAA--</a:t>
            </a:r>
          </a:p>
        </p:txBody>
      </p:sp>
      <p:sp>
        <p:nvSpPr>
          <p:cNvPr id="24585" name="Text Box 10"/>
          <p:cNvSpPr txBox="1">
            <a:spLocks noChangeArrowheads="1"/>
          </p:cNvSpPr>
          <p:nvPr/>
        </p:nvSpPr>
        <p:spPr bwMode="auto">
          <a:xfrm>
            <a:off x="25019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5605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896938" y="609600"/>
            <a:ext cx="8047037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000" i="1" baseline="3000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AAA--</a:t>
            </a:r>
          </a:p>
        </p:txBody>
      </p: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24892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364838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Leg Press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6630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2493963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572093" y="727075"/>
            <a:ext cx="8544326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2001 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</a:t>
            </a:r>
            <a:endParaRPr lang="en-US" sz="4400" i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Leg Press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4384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23563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Leg Press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4511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158463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 Conditioning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x-none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Place </a:t>
            </a:r>
            <a:r>
              <a:rPr lang="en-US" altLang="x-none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Award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 </a:t>
            </a: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Bench Press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465388" y="2955925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177513" y="787400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Bench Press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513013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217995" y="787400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Bench Press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524125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930400" y="2590800"/>
            <a:ext cx="58039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official reviews </a:t>
            </a:r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by the Office of the League Commissioner 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  School Principal 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577992" y="811213"/>
            <a:ext cx="6818277" cy="966611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70000"/>
              </a:lnSpc>
              <a:defRPr/>
            </a:pP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Points Leader Award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287052" y="727075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Squat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595563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202120" y="727075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Squat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511425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222758" y="727075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 Conditioning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x-none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</a:t>
            </a: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Place </a:t>
            </a:r>
            <a:r>
              <a:rPr lang="en-US" altLang="x-none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Award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 </a:t>
            </a: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Squat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5288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160050" y="787400"/>
            <a:ext cx="727474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 Conditioning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altLang="x-none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</a:t>
            </a: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Place </a:t>
            </a:r>
            <a:r>
              <a:rPr lang="en-US" altLang="x-none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Award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 </a:t>
            </a:r>
            <a:r>
              <a:rPr lang="en-US" altLang="x-none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Peck Deck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5415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156082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Pec Deck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159257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 Conditioning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altLang="x-none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</a:t>
            </a: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Place </a:t>
            </a:r>
            <a:r>
              <a:rPr lang="en-US" altLang="x-none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Award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 </a:t>
            </a:r>
            <a:r>
              <a:rPr lang="en-US" altLang="x-none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 Deck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157669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Lat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Pulls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158463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Lat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Pulls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159257" y="787400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 err="1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Lat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Pulls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5415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157670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Crunches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930400" y="2579688"/>
            <a:ext cx="5803900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  <a:endParaRPr lang="en-US" altLang="x-none" b="0"/>
          </a:p>
          <a:p>
            <a:pPr algn="ctr"/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official reviews </a:t>
            </a:r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by the Office of the League Commissioner 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391150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  School Principal 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1577993" y="811213"/>
            <a:ext cx="6818277" cy="966611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defRPr/>
            </a:pPr>
            <a:r>
              <a:rPr lang="en-US" sz="4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70000"/>
              </a:lnSpc>
              <a:defRPr/>
            </a:pPr>
            <a:r>
              <a:rPr lang="en-US" sz="4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Fair-play Award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156082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Strength Conditioning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altLang="x-none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nd</a:t>
            </a:r>
            <a:r>
              <a:rPr lang="en-US" altLang="x-none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Place </a:t>
            </a:r>
            <a:r>
              <a:rPr lang="en-US" altLang="x-none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Award</a:t>
            </a:r>
          </a:p>
          <a:p>
            <a:pPr algn="ctr">
              <a:lnSpc>
                <a:spcPct val="90000"/>
              </a:lnSpc>
            </a:pPr>
            <a:r>
              <a:rPr lang="en-US" altLang="x-none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Team </a:t>
            </a:r>
            <a:r>
              <a:rPr lang="en-US" altLang="x-none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Crunches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162432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Crunches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158464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i="1" baseline="30000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Push-Ups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157669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Push-Ups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24653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160051" y="727075"/>
            <a:ext cx="7274748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sz="4400" i="1" baseline="30000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rd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</a:t>
            </a: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i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</a:t>
            </a:r>
            <a:r>
              <a:rPr lang="en-US" sz="4400" i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Push-Ups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2541588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014538" y="2514600"/>
            <a:ext cx="58039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  <a:endParaRPr lang="en-US" altLang="x-none" b="0"/>
          </a:p>
          <a:p>
            <a:pPr algn="ctr"/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official reviews </a:t>
            </a:r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by the Office of the League Commissioner 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91150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  School Principal </a:t>
            </a: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1530368" y="742950"/>
            <a:ext cx="6818277" cy="1077218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Attendance Award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506663" y="30480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962025" y="609600"/>
            <a:ext cx="7951788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000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A--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914400" y="609600"/>
            <a:ext cx="8083550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0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A--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501900" y="3000375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996950" y="609600"/>
            <a:ext cx="7847013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009900"/>
                </a:solidFill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009900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sz="4000" i="1" baseline="30000" dirty="0">
                <a:solidFill>
                  <a:srgbClr val="009900"/>
                </a:solidFill>
                <a:latin typeface="Times New Roman"/>
                <a:ea typeface="+mn-ea"/>
                <a:cs typeface="Times New Roman"/>
              </a:rPr>
              <a:t>rd</a:t>
            </a:r>
            <a:r>
              <a:rPr lang="en-US" sz="4000" i="1" dirty="0">
                <a:solidFill>
                  <a:srgbClr val="009900"/>
                </a:solidFill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009900"/>
                </a:solidFill>
                <a:latin typeface="Times New Roman"/>
                <a:ea typeface="+mn-ea"/>
                <a:cs typeface="Times New Roman"/>
              </a:rPr>
              <a:t>Weight Class A</a:t>
            </a:r>
          </a:p>
        </p:txBody>
      </p:sp>
      <p:sp>
        <p:nvSpPr>
          <p:cNvPr id="19465" name="Text Box 11"/>
          <p:cNvSpPr txBox="1">
            <a:spLocks noChangeArrowheads="1"/>
          </p:cNvSpPr>
          <p:nvPr/>
        </p:nvSpPr>
        <p:spPr bwMode="auto">
          <a:xfrm>
            <a:off x="2489200" y="3000375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962025" y="609600"/>
            <a:ext cx="7951788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000" i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AA--</a:t>
            </a:r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2506663" y="2971800"/>
            <a:ext cx="462121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   League Commissioner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Date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/>
              <a:t>Signature	School Principal</a:t>
            </a:r>
          </a:p>
        </p:txBody>
      </p:sp>
      <p:sp>
        <p:nvSpPr>
          <p:cNvPr id="21509" name="Line 6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981075" y="609600"/>
            <a:ext cx="7902575" cy="159067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Strength Conditioning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0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Award Total Weight Lifted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--Weight Class AA--</a:t>
            </a:r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2501900" y="2971800"/>
            <a:ext cx="46212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Presented to</a:t>
            </a:r>
            <a:r>
              <a:rPr lang="en-US" altLang="x-none" b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6000">
                <a:latin typeface="Monotype Corsiva" charset="0"/>
              </a:rPr>
              <a:t>Team Name here</a:t>
            </a:r>
            <a:endParaRPr lang="en-US" altLang="x-none" b="0"/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based on total season results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865</Words>
  <Application>Microsoft Macintosh PowerPoint</Application>
  <PresentationFormat>On-screen Show (4:3)</PresentationFormat>
  <Paragraphs>306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Strenght Conditioning Award Certificates</dc:title>
  <dc:creator>Siedentop, Hastie &amp; van der Mars</dc:creator>
  <cp:lastModifiedBy>Hans Van Der Mars</cp:lastModifiedBy>
  <cp:revision>14</cp:revision>
  <dcterms:created xsi:type="dcterms:W3CDTF">2010-06-12T00:01:45Z</dcterms:created>
  <dcterms:modified xsi:type="dcterms:W3CDTF">2018-07-18T22:13:23Z</dcterms:modified>
</cp:coreProperties>
</file>