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2"/>
  </p:normalViewPr>
  <p:slideViewPr>
    <p:cSldViewPr>
      <p:cViewPr>
        <p:scale>
          <a:sx n="88" d="100"/>
          <a:sy n="88" d="100"/>
        </p:scale>
        <p:origin x="1688" y="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3C45330-1F30-5445-82B0-195F6FC2456D}" type="datetimeFigureOut">
              <a:rPr lang="en-US"/>
              <a:pPr>
                <a:defRPr/>
              </a:pPr>
              <a:t>7/18/18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733E5A7-140C-A64C-B501-CC9C8B918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B9EDC0-2546-2749-ADA2-21B8170ECBF5}" type="datetimeFigureOut">
              <a:rPr lang="en-US"/>
              <a:pPr>
                <a:defRPr/>
              </a:pPr>
              <a:t>7/18/18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289632-E126-A848-8729-B28453851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827887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32573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78853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751251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3096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054698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7825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671551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52400" y="4572000"/>
            <a:ext cx="8686800" cy="457200"/>
          </a:xfrm>
          <a:prstGeom prst="rect">
            <a:avLst/>
          </a:prstGeom>
        </p:spPr>
        <p:txBody>
          <a:bodyPr/>
          <a:lstStyle>
            <a:lvl1pPr eaLnBrk="1" hangingPunct="1">
              <a:defRPr dirty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(3</a:t>
            </a:r>
            <a:r>
              <a:rPr lang="en-US" baseline="30000"/>
              <a:t>rd</a:t>
            </a:r>
            <a:r>
              <a:rPr lang="en-US"/>
              <a:t>); Siedentop, Hastie,</a:t>
            </a:r>
          </a:p>
          <a:p>
            <a:pPr>
              <a:defRPr/>
            </a:pPr>
            <a:r>
              <a:rPr lang="en-US"/>
              <a:t>&amp; van der Mars, 2020,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39882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060713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47725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 userDrawn="1"/>
        </p:nvSpPr>
        <p:spPr bwMode="auto">
          <a:xfrm>
            <a:off x="4114800" y="6457950"/>
            <a:ext cx="5029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>
              <a:defRPr/>
            </a:pPr>
            <a:r>
              <a:rPr lang="en-US" sz="1000" b="1" i="1" dirty="0" smtClean="0"/>
              <a:t>From Complete Guide to Sport Education (3</a:t>
            </a:r>
            <a:r>
              <a:rPr lang="en-US" sz="1000" b="1" i="1" baseline="30000" dirty="0" smtClean="0"/>
              <a:t>rd</a:t>
            </a:r>
            <a:r>
              <a:rPr lang="en-US" sz="1000" b="1" i="1" dirty="0" smtClean="0"/>
              <a:t>); Siedentop, Hastie,</a:t>
            </a:r>
          </a:p>
          <a:p>
            <a:pPr algn="r">
              <a:defRPr/>
            </a:pPr>
            <a:r>
              <a:rPr lang="en-US" sz="1000" b="1" i="1" dirty="0" smtClean="0"/>
              <a:t>&amp; van der Mars, 2020, Champaign, IL: Human Kinetics.</a:t>
            </a:r>
            <a:endParaRPr lang="en-US" sz="1000" b="1" i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87388" y="858838"/>
            <a:ext cx="8474075" cy="1096962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4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Disc Golf League</a:t>
            </a:r>
          </a:p>
          <a:p>
            <a:pPr algn="ctr">
              <a:lnSpc>
                <a:spcPct val="80000"/>
              </a:lnSpc>
              <a:defRPr/>
            </a:pPr>
            <a:r>
              <a:rPr lang="en-US" sz="4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000" b="1" i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Duty Team Excellence Award</a:t>
            </a:r>
            <a:r>
              <a:rPr 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</a:p>
        </p:txBody>
      </p:sp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2641600" y="2622550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Presented to</a:t>
            </a:r>
            <a:r>
              <a:rPr lang="en-US" altLang="x-none" sz="240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based on total season results</a:t>
            </a:r>
            <a:endParaRPr lang="en-US" altLang="x-none" sz="2400">
              <a:solidFill>
                <a:srgbClr val="FF0000"/>
              </a:solidFill>
            </a:endParaRP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423988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   League Commissioner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922838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Date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672138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	School Principal</a:t>
            </a: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3862388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5767388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>
            <a:off x="1500188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39750" y="858838"/>
            <a:ext cx="8605838" cy="1096962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Disc Golf League</a:t>
            </a:r>
          </a:p>
          <a:p>
            <a:pPr algn="ctr">
              <a:lnSpc>
                <a:spcPct val="80000"/>
              </a:lnSpc>
              <a:defRPr/>
            </a:pPr>
            <a:r>
              <a:rPr 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000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Duty Team Excellence Award </a:t>
            </a:r>
          </a:p>
        </p:txBody>
      </p:sp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3001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   League Commissioner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47990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Date</a:t>
            </a: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55483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	School Principal</a:t>
            </a:r>
          </a:p>
        </p:txBody>
      </p:sp>
      <p:sp>
        <p:nvSpPr>
          <p:cNvPr id="16389" name="Line 7"/>
          <p:cNvSpPr>
            <a:spLocks noChangeShapeType="1"/>
          </p:cNvSpPr>
          <p:nvPr/>
        </p:nvSpPr>
        <p:spPr bwMode="auto">
          <a:xfrm>
            <a:off x="37385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8"/>
          <p:cNvSpPr>
            <a:spLocks noChangeShapeType="1"/>
          </p:cNvSpPr>
          <p:nvPr/>
        </p:nvSpPr>
        <p:spPr bwMode="auto">
          <a:xfrm>
            <a:off x="56435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9"/>
          <p:cNvSpPr>
            <a:spLocks noChangeShapeType="1"/>
          </p:cNvSpPr>
          <p:nvPr/>
        </p:nvSpPr>
        <p:spPr bwMode="auto">
          <a:xfrm>
            <a:off x="13763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2517775" y="2622550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Presented to</a:t>
            </a:r>
            <a:r>
              <a:rPr lang="en-US" altLang="x-none" sz="240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based on total season results</a:t>
            </a:r>
            <a:endParaRPr lang="en-US" altLang="x-none"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33413" y="838200"/>
            <a:ext cx="8547100" cy="109696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4000" b="1" i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Disc Golf League</a:t>
            </a:r>
          </a:p>
          <a:p>
            <a:pPr algn="ctr">
              <a:lnSpc>
                <a:spcPct val="80000"/>
              </a:lnSpc>
              <a:defRPr/>
            </a:pPr>
            <a:r>
              <a:rPr lang="en-US" sz="4000" b="1" i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sz="4000" b="1" i="1" baseline="3000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rd</a:t>
            </a:r>
            <a:r>
              <a:rPr lang="en-US" sz="4000" b="1" i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Duty Team Excellence Award</a:t>
            </a:r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</a:p>
        </p:txBody>
      </p:sp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343025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   League Commissioner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841875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Date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5591175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	School Principal</a:t>
            </a:r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3781425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>
            <a:off x="5686425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419225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2560638" y="2622550"/>
            <a:ext cx="46212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Presented to</a:t>
            </a:r>
            <a:r>
              <a:rPr lang="en-US" altLang="x-none" sz="240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based on total season results</a:t>
            </a:r>
            <a:endParaRPr lang="en-US" altLang="x-none"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09588" y="731838"/>
            <a:ext cx="8809037" cy="1154112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3800" b="1" i="1">
                <a:solidFill>
                  <a:schemeClr val="accent2"/>
                </a:solidFill>
                <a:latin typeface="Times New Roman"/>
                <a:ea typeface="+mn-ea"/>
                <a:cs typeface="Times New Roman"/>
              </a:rPr>
              <a:t>Disc Golf League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3800" b="1" i="1">
                <a:solidFill>
                  <a:schemeClr val="accent2"/>
                </a:solidFill>
                <a:latin typeface="Times New Roman"/>
                <a:ea typeface="+mn-ea"/>
                <a:cs typeface="Times New Roman"/>
              </a:rPr>
              <a:t>1</a:t>
            </a:r>
            <a:r>
              <a:rPr lang="en-US" sz="3800" b="1" i="1" baseline="30000">
                <a:solidFill>
                  <a:schemeClr val="accent2"/>
                </a:solidFill>
                <a:latin typeface="Times New Roman"/>
                <a:ea typeface="+mn-ea"/>
                <a:cs typeface="Times New Roman"/>
              </a:rPr>
              <a:t>st</a:t>
            </a:r>
            <a:r>
              <a:rPr lang="en-US" sz="3800" b="1" i="1">
                <a:solidFill>
                  <a:schemeClr val="accent2"/>
                </a:solidFill>
                <a:latin typeface="Times New Roman"/>
                <a:ea typeface="+mn-ea"/>
                <a:cs typeface="Times New Roman"/>
              </a:rPr>
              <a:t> Place Team Officials Excellence Award</a:t>
            </a:r>
            <a:r>
              <a:rPr lang="en-US" sz="3800" b="1" i="1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 </a:t>
            </a:r>
          </a:p>
        </p:txBody>
      </p:sp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187450" y="52562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   League Commissioner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686300" y="58801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Date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5435600" y="52562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	School Principal</a:t>
            </a:r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3625850" y="58674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8"/>
          <p:cNvSpPr>
            <a:spLocks noChangeShapeType="1"/>
          </p:cNvSpPr>
          <p:nvPr/>
        </p:nvSpPr>
        <p:spPr bwMode="auto">
          <a:xfrm>
            <a:off x="5530850" y="51816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>
            <a:off x="1263650" y="51816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2574925" y="2622550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Presented to</a:t>
            </a:r>
            <a:r>
              <a:rPr lang="en-US" altLang="x-none" sz="240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based on total season results</a:t>
            </a:r>
            <a:endParaRPr lang="en-US" altLang="x-none"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92150" y="835025"/>
            <a:ext cx="8588375" cy="109855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3600" b="1" i="1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Disc Golf League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3600" b="1" i="1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2</a:t>
            </a:r>
            <a:r>
              <a:rPr lang="en-US" sz="3600" b="1" i="1" baseline="3000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nd</a:t>
            </a:r>
            <a:r>
              <a:rPr lang="en-US" sz="3600" b="1" i="1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  Place Team Officials Excellence Award </a:t>
            </a:r>
          </a:p>
        </p:txBody>
      </p:sp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12620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   League Commissioner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47609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Date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55102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	School Principal</a:t>
            </a:r>
          </a:p>
        </p:txBody>
      </p:sp>
      <p:sp>
        <p:nvSpPr>
          <p:cNvPr id="19461" name="Line 7"/>
          <p:cNvSpPr>
            <a:spLocks noChangeShapeType="1"/>
          </p:cNvSpPr>
          <p:nvPr/>
        </p:nvSpPr>
        <p:spPr bwMode="auto">
          <a:xfrm>
            <a:off x="37004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Line 8"/>
          <p:cNvSpPr>
            <a:spLocks noChangeShapeType="1"/>
          </p:cNvSpPr>
          <p:nvPr/>
        </p:nvSpPr>
        <p:spPr bwMode="auto">
          <a:xfrm>
            <a:off x="56054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13382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2479675" y="2622550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Presented to</a:t>
            </a:r>
            <a:r>
              <a:rPr lang="en-US" altLang="x-none" sz="240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based on total season results</a:t>
            </a:r>
            <a:endParaRPr lang="en-US" altLang="x-none"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795338" y="909638"/>
            <a:ext cx="8420100" cy="1042987"/>
          </a:xfrm>
          <a:prstGeom prst="rect">
            <a:avLst/>
          </a:prstGeom>
          <a:noFill/>
          <a:ln>
            <a:noFill/>
          </a:ln>
          <a:effectLst>
            <a:outerShdw blurRad="63500" dist="17961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3600" b="1" i="1">
                <a:solidFill>
                  <a:srgbClr val="008000"/>
                </a:solidFill>
                <a:latin typeface="Times New Roman"/>
                <a:ea typeface="+mn-ea"/>
                <a:cs typeface="Times New Roman"/>
              </a:rPr>
              <a:t>Disc Golf League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3600" b="1" i="1">
                <a:solidFill>
                  <a:srgbClr val="008000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sz="3600" b="1" i="1" baseline="30000">
                <a:solidFill>
                  <a:srgbClr val="008000"/>
                </a:solidFill>
                <a:latin typeface="Times New Roman"/>
                <a:ea typeface="+mn-ea"/>
                <a:cs typeface="Times New Roman"/>
              </a:rPr>
              <a:t>rd</a:t>
            </a:r>
            <a:r>
              <a:rPr lang="en-US" sz="3600" b="1" i="1">
                <a:solidFill>
                  <a:srgbClr val="008000"/>
                </a:solidFill>
                <a:latin typeface="Times New Roman"/>
                <a:ea typeface="+mn-ea"/>
                <a:cs typeface="Times New Roman"/>
              </a:rPr>
              <a:t> Place Team Officials Excellence Award</a:t>
            </a:r>
            <a:r>
              <a:rPr lang="en-US" sz="3600" b="1" i="1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 </a:t>
            </a:r>
          </a:p>
        </p:txBody>
      </p:sp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481138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   League Commissioner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4979988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Date</a:t>
            </a:r>
          </a:p>
        </p:txBody>
      </p:sp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5729288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x-none" sz="1200" b="1"/>
              <a:t>Signature	School Principal</a:t>
            </a:r>
          </a:p>
        </p:txBody>
      </p:sp>
      <p:sp>
        <p:nvSpPr>
          <p:cNvPr id="20485" name="Line 7"/>
          <p:cNvSpPr>
            <a:spLocks noChangeShapeType="1"/>
          </p:cNvSpPr>
          <p:nvPr/>
        </p:nvSpPr>
        <p:spPr bwMode="auto">
          <a:xfrm>
            <a:off x="3919538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Line 8"/>
          <p:cNvSpPr>
            <a:spLocks noChangeShapeType="1"/>
          </p:cNvSpPr>
          <p:nvPr/>
        </p:nvSpPr>
        <p:spPr bwMode="auto">
          <a:xfrm>
            <a:off x="5824538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Line 9"/>
          <p:cNvSpPr>
            <a:spLocks noChangeShapeType="1"/>
          </p:cNvSpPr>
          <p:nvPr/>
        </p:nvSpPr>
        <p:spPr bwMode="auto">
          <a:xfrm>
            <a:off x="1557338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2698750" y="2622550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Presented to</a:t>
            </a:r>
            <a:r>
              <a:rPr lang="en-US" altLang="x-none" sz="240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x-none" sz="2400" b="1">
                <a:solidFill>
                  <a:srgbClr val="FF0000"/>
                </a:solidFill>
              </a:rPr>
              <a:t>based on total season results</a:t>
            </a:r>
            <a:endParaRPr lang="en-US" altLang="x-none"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144</Words>
  <Application>Microsoft Macintosh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Times New Roman</vt:lpstr>
      <vt:lpstr>ＭＳ Ｐゴシック</vt:lpstr>
      <vt:lpstr>Arial</vt:lpstr>
      <vt:lpstr>Calibri</vt:lpstr>
      <vt:lpstr>Monotype Corsiva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 Golf Duty Team Award Certificates</dc:title>
  <dc:creator>Siedentop, Hastie &amp; van der Mars</dc:creator>
  <cp:lastModifiedBy>Hans Van Der Mars</cp:lastModifiedBy>
  <cp:revision>10</cp:revision>
  <dcterms:created xsi:type="dcterms:W3CDTF">2010-06-12T00:39:19Z</dcterms:created>
  <dcterms:modified xsi:type="dcterms:W3CDTF">2018-07-18T23:06:53Z</dcterms:modified>
</cp:coreProperties>
</file>