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8" r:id="rId2"/>
    <p:sldId id="297" r:id="rId3"/>
    <p:sldId id="287" r:id="rId4"/>
    <p:sldId id="298" r:id="rId5"/>
    <p:sldId id="299" r:id="rId6"/>
    <p:sldId id="300" r:id="rId7"/>
    <p:sldId id="301" r:id="rId8"/>
    <p:sldId id="302" r:id="rId9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1546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2747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1713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30029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0279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1096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2095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2819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1836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43692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9163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04800" y="4419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Hockey en efecto/ media cancha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4 v 4 (o elección del maestro)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arquero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jugador de defensa o ofensiva en la área de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gol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Estatus del Partido: </a:t>
            </a:r>
            <a:endParaRPr lang="en-US" altLang="x-none" sz="2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EE.UU. abajo 1 - 0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Tiempo Restante: 2:30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Los soviéticos tienen un jugador en la caja de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castigo </a:t>
            </a:r>
            <a:endParaRPr lang="en-US" altLang="x-none" sz="1800">
              <a:latin typeface="Times New Roman" charset="0"/>
            </a:endParaRP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152400" y="43434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879600" y="1103313"/>
            <a:ext cx="32289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Final Olímpico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EE.UU. vs. U.S.S.R.</a:t>
            </a: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3320" name="TextBox 11"/>
          <p:cNvSpPr txBox="1">
            <a:spLocks noChangeArrowheads="1"/>
          </p:cNvSpPr>
          <p:nvPr/>
        </p:nvSpPr>
        <p:spPr bwMode="auto">
          <a:xfrm>
            <a:off x="685800" y="7772400"/>
            <a:ext cx="54864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1332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26670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26701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- Hockey </a:t>
            </a:r>
            <a:r>
              <a:rPr lang="en-US" altLang="x-none" sz="2800" b="1" i="1">
                <a:latin typeface="Times New Roman" charset="0"/>
              </a:rPr>
              <a:t>Preguntas a considerar</a:t>
            </a:r>
            <a:r>
              <a:rPr lang="en-US" altLang="x-none" sz="2800" b="1" i="1">
                <a:latin typeface="Calibri" charset="0"/>
              </a:rPr>
              <a:t>. . .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370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Pregúntese:</a:t>
            </a:r>
            <a:endParaRPr lang="en-US" altLang="x-none" sz="21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 ¿Cuál será el plan de juego del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 ¿En qué se debe enfocar?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¿Cuáles parecen ser las áreas más fuertes de juego de su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¿Qué tiros aparentan darle más dificultad a su oponente?</a:t>
            </a:r>
            <a:endParaRPr lang="en-US" altLang="x-none" sz="1600"/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383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¿Cuál es el plan de juego para el equipo? </a:t>
            </a:r>
            <a:endParaRPr lang="en-US" altLang="x-none" sz="2000"/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Ofensiva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s-PR" altLang="x-none" sz="1600"/>
              <a:t>¿Mantener la posesión? ¿Jugadas de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transición? ¿Creando espacio? ¿Creando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oportunidades de tiro?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s-PR" altLang="x-none" sz="1600"/>
              <a:t>¿Cómo recuperar la posesión? ¿Defender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espacio o jugador? ¿Defendiendo como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equipo? ¿Buscando rompimientos?  </a:t>
            </a:r>
            <a:endParaRPr lang="en-US" altLang="x-none" sz="1600">
              <a:solidFill>
                <a:srgbClr val="000000"/>
              </a:solidFill>
            </a:endParaRP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3886200"/>
            <a:ext cx="6324600" cy="14620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Ofensiva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¿Apoyo? ¿Ajustes? </a:t>
            </a:r>
          </a:p>
          <a:p>
            <a:pPr eaLnBrk="1" hangingPunct="1"/>
            <a:r>
              <a:rPr lang="es-PR" altLang="x-none" sz="1600"/>
              <a:t>                          ¿Escaneo de la cancha?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/>
              <a:t> – </a:t>
            </a:r>
            <a:r>
              <a:rPr lang="es-PR" altLang="x-none" sz="1600"/>
              <a:t>¿Cubrir a un miembro del equipo? ¿Ajustar? ¿Cuán cerca pudo escoltar a un oponente? ¿Reinicios rápidos? </a:t>
            </a:r>
            <a:r>
              <a:rPr lang="en-US" altLang="x-none" sz="1600"/>
              <a:t>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429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905000"/>
            <a:ext cx="1512888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2713" y="19050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609600" y="7620000"/>
            <a:ext cx="56388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7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3200" b="1" i="1">
                <a:latin typeface="Times New Roman" charset="0"/>
              </a:rPr>
              <a:t>Finales de Copa Stanley</a:t>
            </a:r>
            <a:endParaRPr lang="en-US" altLang="x-none" sz="3200">
              <a:latin typeface="Times New Roman" charset="0"/>
            </a:endParaRP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New York Islanders 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Edmonton Oilers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Hockey en efecto/ media cancha </a:t>
            </a:r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</a:t>
            </a:r>
            <a:r>
              <a:rPr lang="es-PR" altLang="x-none" sz="1800" b="1">
                <a:latin typeface="Times New Roman" charset="0"/>
              </a:rPr>
              <a:t>4 v 4 (o elección del maestro)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arquero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jugador de defensa o ofensiva en la área de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Gol </a:t>
            </a:r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Partido: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Edmonton encabeza la serie 3 juegos a 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Edmonton tiene la delantera en el juego 5: 3-1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Edmonton tiene un jugador en la caja de castigo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              por 5 min.  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</a:t>
            </a:r>
            <a:r>
              <a:rPr lang="es-PR" altLang="x-none" sz="1800" b="1">
                <a:latin typeface="Times New Roman" charset="0"/>
              </a:rPr>
              <a:t>Tiempo Restante</a:t>
            </a:r>
            <a:r>
              <a:rPr lang="en-US" altLang="x-none" sz="1800" b="1">
                <a:latin typeface="Times New Roman" charset="0"/>
              </a:rPr>
              <a:t>:  5:00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- Hockey </a:t>
            </a:r>
            <a:r>
              <a:rPr lang="en-US" altLang="x-none" sz="2800" b="1" i="1">
                <a:latin typeface="Times New Roman" charset="0"/>
              </a:rPr>
              <a:t>Preguntas a considerar</a:t>
            </a:r>
            <a:r>
              <a:rPr lang="en-US" altLang="x-none" sz="2800" b="1" i="1">
                <a:latin typeface="Calibri" charset="0"/>
              </a:rPr>
              <a:t>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370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Pregúntese:</a:t>
            </a:r>
            <a:endParaRPr lang="en-US" altLang="x-none" sz="20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 ¿Cuál será el plan de juego del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 ¿En qué se debe enfocar?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¿Cuáles parecen ser las áreas más fuertes de juego de su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¿Qué tiros aparentan darle más dificultad a su oponente?</a:t>
            </a:r>
            <a:endParaRPr lang="en-US" altLang="x-none" sz="1600"/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78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¿Cuál es el plan de juego para el equipo? </a:t>
            </a:r>
            <a:endParaRPr lang="en-US" altLang="x-none" sz="2000"/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600" b="1" i="1">
                <a:solidFill>
                  <a:srgbClr val="000000"/>
                </a:solidFill>
              </a:rPr>
              <a:t>  Ofensiva </a:t>
            </a:r>
            <a:r>
              <a:rPr lang="en-US" altLang="x-none" sz="1600">
                <a:solidFill>
                  <a:srgbClr val="000000"/>
                </a:solidFill>
              </a:rPr>
              <a:t>– </a:t>
            </a:r>
            <a:r>
              <a:rPr lang="es-PR" altLang="x-none" sz="1600"/>
              <a:t>¿Mantener la posesión? ¿Jugadas de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transición? ¿Creando espacio? ¿Creando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oportunidades de tiro?  </a:t>
            </a:r>
            <a:endParaRPr lang="en-US" altLang="x-none" sz="16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600">
                <a:solidFill>
                  <a:srgbClr val="000000"/>
                </a:solidFill>
              </a:rPr>
              <a:t>  </a:t>
            </a:r>
            <a:r>
              <a:rPr lang="en-US" altLang="x-none" sz="1600" b="1" i="1">
                <a:solidFill>
                  <a:srgbClr val="000000"/>
                </a:solidFill>
              </a:rPr>
              <a:t>Defensiva</a:t>
            </a:r>
            <a:r>
              <a:rPr lang="en-US" altLang="x-none" sz="1600">
                <a:solidFill>
                  <a:srgbClr val="000000"/>
                </a:solidFill>
              </a:rPr>
              <a:t> – </a:t>
            </a:r>
            <a:r>
              <a:rPr lang="es-PR" altLang="x-none" sz="1600"/>
              <a:t>¿Cómo recuperar la posesión? ¿Defender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espacio o jugador? ¿Defendiendo como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equipo? ¿Buscando rompimientos?  </a:t>
            </a:r>
            <a:endParaRPr lang="en-US" altLang="x-none" sz="1600">
              <a:solidFill>
                <a:srgbClr val="000000"/>
              </a:solidFill>
            </a:endParaRP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3810000"/>
            <a:ext cx="6324600" cy="1384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movidas tácticas pueden ser críticas? </a:t>
            </a:r>
            <a:endParaRPr lang="en-US" altLang="x-none" sz="20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</a:t>
            </a:r>
            <a:r>
              <a:rPr lang="en-US" altLang="x-none" sz="1600" b="1" i="1">
                <a:solidFill>
                  <a:srgbClr val="000000"/>
                </a:solidFill>
              </a:rPr>
              <a:t>Ofensiva</a:t>
            </a:r>
            <a:r>
              <a:rPr lang="en-US" altLang="x-none" sz="1600"/>
              <a:t> – </a:t>
            </a:r>
            <a:r>
              <a:rPr lang="es-PR" altLang="x-none" sz="1600"/>
              <a:t>¿Toma de decisiones? ¿Apoyo? ¿Ajustes? </a:t>
            </a:r>
          </a:p>
          <a:p>
            <a:pPr eaLnBrk="1" hangingPunct="1"/>
            <a:r>
              <a:rPr lang="es-PR" altLang="x-none" sz="1600"/>
              <a:t>                          ¿Escaneo de la cancha? </a:t>
            </a: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</a:t>
            </a:r>
            <a:r>
              <a:rPr lang="en-US" altLang="x-none" sz="1600" b="1" i="1">
                <a:solidFill>
                  <a:srgbClr val="000000"/>
                </a:solidFill>
              </a:rPr>
              <a:t>Defensiva</a:t>
            </a:r>
            <a:r>
              <a:rPr lang="en-US" altLang="x-none" sz="1600"/>
              <a:t> – </a:t>
            </a:r>
            <a:r>
              <a:rPr lang="es-PR" altLang="x-none" sz="1600"/>
              <a:t>¿Cubrir a un miembro del equipo? ¿Ajustar? ¿Cuán cerca pudo escoltar a un oponente? ¿Reinicios rápidos? </a:t>
            </a:r>
            <a:r>
              <a:rPr lang="en-US" altLang="x-none" sz="1600"/>
              <a:t>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429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7412" name="TextBox 12"/>
          <p:cNvSpPr txBox="1">
            <a:spLocks noChangeArrowheads="1"/>
          </p:cNvSpPr>
          <p:nvPr/>
        </p:nvSpPr>
        <p:spPr bwMode="auto">
          <a:xfrm>
            <a:off x="609600" y="7620000"/>
            <a:ext cx="56388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3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3200" b="1" i="1">
                <a:latin typeface="Times New Roman" charset="0"/>
              </a:rPr>
              <a:t>Final de Campeonato Mundial</a:t>
            </a:r>
            <a:endParaRPr lang="en-US" altLang="x-none" sz="3200">
              <a:latin typeface="Times New Roman" charset="0"/>
            </a:endParaRP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Sweden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Switzerland</a:t>
            </a:r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Hockey en efecto/ media cancha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4 v 4 (o elección del maestro)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arquero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jugador de defensa o ofensiva en la área de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Gol </a:t>
            </a:r>
            <a:r>
              <a:rPr lang="es-PR" altLang="x-none" sz="1800" b="1" i="1">
                <a:latin typeface="Times New Roman" charset="0"/>
              </a:rPr>
              <a:t>	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Estatus de Partido: </a:t>
            </a:r>
            <a:endParaRPr lang="en-US" altLang="x-none" sz="2800">
              <a:latin typeface="Times New Roman" charset="0"/>
            </a:endParaRPr>
          </a:p>
          <a:p>
            <a:pPr eaLnBrk="1" hangingPunct="1"/>
            <a:r>
              <a:rPr lang="es-PR" altLang="x-none" sz="1800" b="1" i="1">
                <a:latin typeface="Times New Roman" charset="0"/>
              </a:rPr>
              <a:t>	  </a:t>
            </a:r>
            <a:r>
              <a:rPr lang="es-PR" altLang="x-none" sz="1800" b="1">
                <a:latin typeface="Times New Roman" charset="0"/>
              </a:rPr>
              <a:t>Sweden va a la delantera 2-1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Tiempo Restante: 5:00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Sweden tiene un jugador en la caja de castigo por 3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 minutos.   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Switzerland tiene el disco o pelota </a:t>
            </a:r>
            <a:endParaRPr lang="en-US" altLang="x-none" sz="1800">
              <a:latin typeface="Times New Roman" charset="0"/>
            </a:endParaRPr>
          </a:p>
        </p:txBody>
      </p:sp>
      <p:pic>
        <p:nvPicPr>
          <p:cNvPr id="17416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17907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19050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- Hockey </a:t>
            </a:r>
            <a:r>
              <a:rPr lang="en-US" altLang="x-none" sz="2800" b="1" i="1">
                <a:latin typeface="Times New Roman" charset="0"/>
              </a:rPr>
              <a:t>Preguntas a considerar</a:t>
            </a:r>
            <a:r>
              <a:rPr lang="en-US" altLang="x-none" sz="2800" b="1" i="1">
                <a:latin typeface="Calibri" charset="0"/>
              </a:rPr>
              <a:t>. . .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386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Pregúntese:</a:t>
            </a:r>
            <a:endParaRPr lang="en-US" altLang="x-none" sz="21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 ¿Cuál será el plan de juego del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 ¿En qué se debe enfocar?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¿Cuáles parecen ser las áreas más fuertes de juego de su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¿Qué tiros aparentan darle más dificultad a su oponente?</a:t>
            </a:r>
            <a:endParaRPr lang="en-US" altLang="x-none" sz="1600"/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92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¿Cuál es el plan de juego para el equipo?</a:t>
            </a:r>
            <a:r>
              <a:rPr lang="es-PR" altLang="x-none" sz="1600" b="1" i="1"/>
              <a:t> </a:t>
            </a:r>
            <a:endParaRPr lang="en-US" altLang="x-none" sz="1600"/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600" b="1" i="1">
                <a:solidFill>
                  <a:srgbClr val="000000"/>
                </a:solidFill>
              </a:rPr>
              <a:t>  Ofensiva </a:t>
            </a:r>
            <a:r>
              <a:rPr lang="en-US" altLang="x-none" sz="1600">
                <a:solidFill>
                  <a:srgbClr val="000000"/>
                </a:solidFill>
              </a:rPr>
              <a:t>– </a:t>
            </a:r>
            <a:r>
              <a:rPr lang="es-PR" altLang="x-none" sz="1600"/>
              <a:t>¿Mantener la posesión? ¿Jugadas de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transición? ¿Creando espacio? ¿Creando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oportunidades de tiro?  </a:t>
            </a:r>
            <a:endParaRPr lang="en-US" altLang="x-none" sz="16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600">
                <a:solidFill>
                  <a:srgbClr val="000000"/>
                </a:solidFill>
              </a:rPr>
              <a:t>  </a:t>
            </a:r>
            <a:r>
              <a:rPr lang="en-US" altLang="x-none" sz="1600" b="1" i="1">
                <a:solidFill>
                  <a:srgbClr val="000000"/>
                </a:solidFill>
              </a:rPr>
              <a:t>Defensiva</a:t>
            </a:r>
            <a:r>
              <a:rPr lang="en-US" altLang="x-none" sz="1600">
                <a:solidFill>
                  <a:srgbClr val="000000"/>
                </a:solidFill>
              </a:rPr>
              <a:t> – </a:t>
            </a:r>
            <a:r>
              <a:rPr lang="es-PR" altLang="x-none" sz="1600"/>
              <a:t>¿Cómo recuperar la posesión? ¿Defender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espacio o jugador? ¿Defendiendo como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equipo? ¿Buscando rompimientos?  </a:t>
            </a:r>
            <a:endParaRPr lang="en-US" altLang="x-none" sz="1600">
              <a:solidFill>
                <a:srgbClr val="000000"/>
              </a:solidFill>
            </a:endParaRP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3810000"/>
            <a:ext cx="6324600" cy="16462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</a:t>
            </a:r>
            <a:r>
              <a:rPr lang="en-US" altLang="x-none" sz="1600" b="1" i="1">
                <a:solidFill>
                  <a:srgbClr val="000000"/>
                </a:solidFill>
              </a:rPr>
              <a:t>Ofensiva</a:t>
            </a:r>
            <a:r>
              <a:rPr lang="en-US" altLang="x-none" sz="1600"/>
              <a:t> – </a:t>
            </a:r>
            <a:r>
              <a:rPr lang="es-PR" altLang="x-none" sz="1600"/>
              <a:t>¿Toma de decisiones? ¿Apoyo? ¿Ajustes? </a:t>
            </a:r>
          </a:p>
          <a:p>
            <a:pPr eaLnBrk="1" hangingPunct="1"/>
            <a:r>
              <a:rPr lang="es-PR" altLang="x-none" sz="1600"/>
              <a:t>                          ¿Escaneo de la cancha? </a:t>
            </a: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</a:t>
            </a:r>
            <a:r>
              <a:rPr lang="en-US" altLang="x-none" sz="1600" b="1" i="1">
                <a:solidFill>
                  <a:srgbClr val="000000"/>
                </a:solidFill>
              </a:rPr>
              <a:t>Defensiva</a:t>
            </a:r>
            <a:r>
              <a:rPr lang="en-US" altLang="x-none" sz="1600"/>
              <a:t> – </a:t>
            </a:r>
            <a:r>
              <a:rPr lang="es-PR" altLang="x-none" sz="1600"/>
              <a:t>¿Cubrir a un miembro del equipo? ¿Ajustar? ¿Cuán</a:t>
            </a:r>
          </a:p>
          <a:p>
            <a:pPr eaLnBrk="1" hangingPunct="1"/>
            <a:r>
              <a:rPr lang="es-PR" altLang="x-none" sz="1600"/>
              <a:t>                         cerca pudo escoltar a un oponente? ¿Reinicios</a:t>
            </a:r>
          </a:p>
          <a:p>
            <a:pPr eaLnBrk="1" hangingPunct="1"/>
            <a:r>
              <a:rPr lang="es-PR" altLang="x-none" sz="1600"/>
              <a:t>                         rápidos? </a:t>
            </a:r>
            <a:r>
              <a:rPr lang="en-US" altLang="x-none" sz="1600"/>
              <a:t>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429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9460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44958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3200" b="1" i="1">
                <a:latin typeface="Times New Roman" charset="0"/>
              </a:rPr>
              <a:t>Final  de N.C.A.A.</a:t>
            </a:r>
            <a:endParaRPr lang="en-US" altLang="x-none" sz="3200">
              <a:latin typeface="Times New Roman" charset="0"/>
            </a:endParaRP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Vermont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Minnesota</a:t>
            </a:r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Hockey en efecto/ media cancha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4 v 4 (o elección del maestro)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arquero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 Ningún jugador de defensa o ofensiva en la área de </a:t>
            </a:r>
            <a:endParaRPr lang="en-US" altLang="x-none" sz="1800">
              <a:latin typeface="Times New Roman" charset="0"/>
            </a:endParaRP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Gol </a:t>
            </a:r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Estatus de Partido: </a:t>
            </a:r>
            <a:endParaRPr lang="en-US" altLang="x-none" sz="2800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Puntaje: Vermont arriba 3-1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</a:t>
            </a:r>
            <a:r>
              <a:rPr lang="es-PR" altLang="x-none" sz="1800" b="1">
                <a:latin typeface="Times New Roman" charset="0"/>
              </a:rPr>
              <a:t>Tiempo Restante</a:t>
            </a:r>
            <a:r>
              <a:rPr lang="es-PR" altLang="x-none" sz="1800" b="1" i="1">
                <a:latin typeface="Times New Roman" charset="0"/>
              </a:rPr>
              <a:t>: </a:t>
            </a:r>
            <a:r>
              <a:rPr lang="en-US" altLang="x-none" sz="1800" b="1">
                <a:latin typeface="Times New Roman" charset="0"/>
              </a:rPr>
              <a:t>4:00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Vermont tiene un jugador el la caja de castigo por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               3 minutos.  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Minnesota tiene el disco o pelota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905000"/>
            <a:ext cx="1512888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Univ.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2713" y="19050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Univ.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- Hockey </a:t>
            </a:r>
            <a:r>
              <a:rPr lang="en-US" altLang="x-none" sz="2800" b="1" i="1">
                <a:latin typeface="Times New Roman" charset="0"/>
              </a:rPr>
              <a:t>Preguntas a considerar</a:t>
            </a:r>
            <a:r>
              <a:rPr lang="en-US" altLang="x-none" sz="2800" b="1" i="1">
                <a:latin typeface="Calibri" charset="0"/>
              </a:rPr>
              <a:t>. . .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386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Pregúntese:</a:t>
            </a:r>
            <a:endParaRPr lang="en-US" altLang="x-none" sz="21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 ¿Cuál será el plan de juego del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 ¿En qué se debe enfocar?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¿Cuáles parecen ser las áreas más fuertes de juego de su oponente?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¿Qué tiros aparentan darle más dificultad a su oponente?</a:t>
            </a:r>
            <a:endParaRPr lang="en-US" altLang="x-none" sz="1600"/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92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¿Cuál es el plan de juego para el equipo? </a:t>
            </a:r>
            <a:endParaRPr lang="en-US" altLang="x-none" sz="2100"/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600" b="1" i="1">
                <a:solidFill>
                  <a:srgbClr val="000000"/>
                </a:solidFill>
              </a:rPr>
              <a:t>  Ofensiva </a:t>
            </a:r>
            <a:r>
              <a:rPr lang="en-US" altLang="x-none" sz="1600">
                <a:solidFill>
                  <a:srgbClr val="000000"/>
                </a:solidFill>
              </a:rPr>
              <a:t>– </a:t>
            </a:r>
            <a:r>
              <a:rPr lang="es-PR" altLang="x-none" sz="1600"/>
              <a:t>¿Mantener la posesión? ¿Jugadas de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transición? ¿Creando espacio? ¿Creando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oportunidades de tiro?  </a:t>
            </a:r>
            <a:endParaRPr lang="en-US" altLang="x-none" sz="16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600">
                <a:solidFill>
                  <a:srgbClr val="000000"/>
                </a:solidFill>
              </a:rPr>
              <a:t>  </a:t>
            </a:r>
            <a:r>
              <a:rPr lang="en-US" altLang="x-none" sz="1600" b="1" i="1">
                <a:solidFill>
                  <a:srgbClr val="000000"/>
                </a:solidFill>
              </a:rPr>
              <a:t>Defensiva</a:t>
            </a:r>
            <a:r>
              <a:rPr lang="en-US" altLang="x-none" sz="1600">
                <a:solidFill>
                  <a:srgbClr val="000000"/>
                </a:solidFill>
              </a:rPr>
              <a:t> – </a:t>
            </a:r>
            <a:r>
              <a:rPr lang="es-PR" altLang="x-none" sz="1600"/>
              <a:t>¿Cómo recuperar la posesión? ¿Defender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espacio o jugador? ¿Defendiendo como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                        equipo? ¿Buscando rompimientos?  </a:t>
            </a:r>
            <a:endParaRPr lang="en-US" altLang="x-none" sz="1600">
              <a:solidFill>
                <a:srgbClr val="000000"/>
              </a:solidFill>
            </a:endParaRP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04800" y="3810000"/>
            <a:ext cx="6324600" cy="16462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</a:t>
            </a:r>
            <a:r>
              <a:rPr lang="en-US" altLang="x-none" sz="1600" b="1" i="1">
                <a:solidFill>
                  <a:srgbClr val="000000"/>
                </a:solidFill>
              </a:rPr>
              <a:t>Ofensiva</a:t>
            </a:r>
            <a:r>
              <a:rPr lang="en-US" altLang="x-none" sz="1600"/>
              <a:t> – </a:t>
            </a:r>
            <a:r>
              <a:rPr lang="es-PR" altLang="x-none" sz="1600"/>
              <a:t>¿Toma de decisiones? ¿Apoyo? ¿Ajustes? </a:t>
            </a:r>
          </a:p>
          <a:p>
            <a:pPr eaLnBrk="1" hangingPunct="1"/>
            <a:r>
              <a:rPr lang="es-PR" altLang="x-none" sz="1600"/>
              <a:t>                          ¿Escaneo de la cancha? </a:t>
            </a: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</a:t>
            </a:r>
            <a:r>
              <a:rPr lang="en-US" altLang="x-none" sz="1600" b="1" i="1">
                <a:solidFill>
                  <a:srgbClr val="000000"/>
                </a:solidFill>
              </a:rPr>
              <a:t>Defensiva</a:t>
            </a:r>
            <a:r>
              <a:rPr lang="en-US" altLang="x-none" sz="1600"/>
              <a:t> – </a:t>
            </a:r>
            <a:r>
              <a:rPr lang="es-PR" altLang="x-none" sz="1600"/>
              <a:t>¿Cubrir a un miembro del equipo? ¿Ajustar? ¿Cuán</a:t>
            </a:r>
          </a:p>
          <a:p>
            <a:pPr eaLnBrk="1" hangingPunct="1"/>
            <a:r>
              <a:rPr lang="es-PR" altLang="x-none" sz="1600"/>
              <a:t>                         cerca pudo escoltar a un oponente? ¿Reinicios</a:t>
            </a:r>
          </a:p>
          <a:p>
            <a:pPr eaLnBrk="1" hangingPunct="1"/>
            <a:r>
              <a:rPr lang="es-PR" altLang="x-none" sz="1600"/>
              <a:t>                         rápidos? </a:t>
            </a:r>
            <a:r>
              <a:rPr lang="en-US" altLang="x-none" sz="1600"/>
              <a:t>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1157</Words>
  <Application>Microsoft Macintosh PowerPoint</Application>
  <PresentationFormat>On-screen Show (4:3)</PresentationFormat>
  <Paragraphs>208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ＭＳ Ｐゴシック</vt:lpstr>
      <vt:lpstr>Calibri</vt:lpstr>
      <vt:lpstr>Times New Roman</vt:lpstr>
      <vt:lpstr>Wingdings</vt:lpstr>
      <vt:lpstr>Default Design</vt:lpstr>
      <vt:lpstr>Juego de Acción Simulado- Hockey</vt:lpstr>
      <vt:lpstr>PowerPoint Presentation</vt:lpstr>
      <vt:lpstr>Juego de Acción Simulado- Hockey</vt:lpstr>
      <vt:lpstr>PowerPoint Presentation</vt:lpstr>
      <vt:lpstr>Juego de Acción Simulado- Hockey</vt:lpstr>
      <vt:lpstr>PowerPoint Presentation</vt:lpstr>
      <vt:lpstr>Juego de Acción Simulado- Hockey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</dc:title>
  <dc:creator>Information Technology</dc:creator>
  <cp:lastModifiedBy>Hans Van Der Mars</cp:lastModifiedBy>
  <cp:revision>41</cp:revision>
  <dcterms:created xsi:type="dcterms:W3CDTF">2010-01-18T20:30:30Z</dcterms:created>
  <dcterms:modified xsi:type="dcterms:W3CDTF">2018-07-10T19:32:51Z</dcterms:modified>
</cp:coreProperties>
</file>