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compatMode="1" saveSubsetFonts="1" autoCompressPictures="0">
  <p:sldMasterIdLst>
    <p:sldMasterId id="2147483648" r:id="rId1"/>
  </p:sldMasterIdLst>
  <p:sldIdLst>
    <p:sldId id="257" r:id="rId2"/>
    <p:sldId id="258" r:id="rId3"/>
    <p:sldId id="259" r:id="rId4"/>
    <p:sldId id="263" r:id="rId5"/>
    <p:sldId id="264" r:id="rId6"/>
    <p:sldId id="265" r:id="rId7"/>
  </p:sldIdLst>
  <p:sldSz cx="9144000" cy="6858000" type="screen4x3"/>
  <p:notesSz cx="6858000" cy="90281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712"/>
  </p:normalViewPr>
  <p:slideViewPr>
    <p:cSldViewPr>
      <p:cViewPr varScale="1">
        <p:scale>
          <a:sx n="97" d="100"/>
          <a:sy n="97" d="100"/>
        </p:scale>
        <p:origin x="1448" y="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5638800" y="6534150"/>
            <a:ext cx="35052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17835329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5638800" y="6534150"/>
            <a:ext cx="35052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9000838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5638800" y="6534150"/>
            <a:ext cx="35052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8339028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5638800" y="6534150"/>
            <a:ext cx="35052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12617138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5638800" y="6534150"/>
            <a:ext cx="35052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13718859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5638800" y="6534150"/>
            <a:ext cx="35052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19032316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>
          <a:xfrm>
            <a:off x="5638800" y="6534150"/>
            <a:ext cx="35052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8457220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5638800" y="6534150"/>
            <a:ext cx="35052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20030630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5638800" y="6534150"/>
            <a:ext cx="35052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15267116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5638800" y="6534150"/>
            <a:ext cx="35052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13080031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5638800" y="6534150"/>
            <a:ext cx="35052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19664826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x-none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x-none"/>
              <a:t>Click to edit Master text styles</a:t>
            </a:r>
          </a:p>
          <a:p>
            <a:pPr lvl="1"/>
            <a:r>
              <a:rPr lang="en-US" altLang="x-none"/>
              <a:t>Second level</a:t>
            </a:r>
          </a:p>
          <a:p>
            <a:pPr lvl="2"/>
            <a:r>
              <a:rPr lang="en-US" altLang="x-none"/>
              <a:t>Third level</a:t>
            </a:r>
          </a:p>
          <a:p>
            <a:pPr lvl="3"/>
            <a:r>
              <a:rPr lang="en-US" altLang="x-none"/>
              <a:t>Fourth level</a:t>
            </a:r>
          </a:p>
          <a:p>
            <a:pPr lvl="4"/>
            <a:r>
              <a:rPr lang="en-US" altLang="x-none"/>
              <a:t>Fifth level</a:t>
            </a:r>
          </a:p>
        </p:txBody>
      </p:sp>
      <p:sp>
        <p:nvSpPr>
          <p:cNvPr id="2" name="Rectangle 1"/>
          <p:cNvSpPr/>
          <p:nvPr userDrawn="1"/>
        </p:nvSpPr>
        <p:spPr>
          <a:xfrm>
            <a:off x="4572000" y="6519446"/>
            <a:ext cx="4572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 smtClean="0">
                <a:effectLst/>
                <a:latin typeface="Times New Roman" charset="0"/>
                <a:ea typeface="Times New Roman" charset="0"/>
              </a:rPr>
              <a:t>From Complete Guide to Sport Education (3</a:t>
            </a:r>
            <a:r>
              <a:rPr lang="en-US" sz="800" b="1" i="1" baseline="30000" dirty="0" smtClean="0">
                <a:effectLst/>
                <a:latin typeface="Times New Roman" charset="0"/>
                <a:ea typeface="Times New Roman" charset="0"/>
              </a:rPr>
              <a:t>rd</a:t>
            </a:r>
            <a:r>
              <a:rPr lang="en-US" sz="800" b="1" i="1" dirty="0" smtClean="0">
                <a:effectLst/>
                <a:latin typeface="Times New Roman" charset="0"/>
                <a:ea typeface="Times New Roman" charset="0"/>
              </a:rPr>
              <a:t> ed.); Siedentop, Hastie, </a:t>
            </a:r>
            <a:endParaRPr lang="en-US" sz="800" dirty="0" smtClean="0">
              <a:effectLst/>
              <a:latin typeface="Times New Roman" charset="0"/>
              <a:ea typeface="Times New Roman" charset="0"/>
            </a:endParaRPr>
          </a:p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 smtClean="0">
                <a:effectLst/>
                <a:latin typeface="Times New Roman" charset="0"/>
                <a:ea typeface="Times New Roman" charset="0"/>
              </a:rPr>
              <a:t>&amp; van der Mars, 2020, Champaign, IL:  Human Kinetics.</a:t>
            </a:r>
            <a:endParaRPr lang="en-US" sz="800" dirty="0">
              <a:effectLst/>
              <a:latin typeface="Times New Roman" charset="0"/>
              <a:ea typeface="Times New Roman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pitchFamily="-106" charset="-128"/>
          <a:cs typeface="ＭＳ Ｐゴシック" pitchFamily="-106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  <a:ea typeface="ＭＳ Ｐゴシック" pitchFamily="-106" charset="-128"/>
          <a:cs typeface="ＭＳ Ｐゴシック" pitchFamily="-106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  <a:ea typeface="ＭＳ Ｐゴシック" pitchFamily="-106" charset="-128"/>
          <a:cs typeface="ＭＳ Ｐゴシック" pitchFamily="-106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  <a:ea typeface="ＭＳ Ｐゴシック" pitchFamily="-106" charset="-128"/>
          <a:cs typeface="ＭＳ Ｐゴシック" pitchFamily="-106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  <a:ea typeface="ＭＳ Ｐゴシック" pitchFamily="-106" charset="-128"/>
          <a:cs typeface="ＭＳ Ｐゴシック" pitchFamily="-106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-106" charset="-128"/>
          <a:cs typeface="ＭＳ Ｐゴシック" pitchFamily="-106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-106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106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106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1485900" y="860425"/>
            <a:ext cx="6889750" cy="211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lnSpc>
                <a:spcPct val="80000"/>
              </a:lnSpc>
              <a:defRPr/>
            </a:pPr>
            <a:r>
              <a:rPr lang="en-US" sz="5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Dance Season Competition</a:t>
            </a:r>
          </a:p>
          <a:p>
            <a:pPr algn="ctr" eaLnBrk="0" hangingPunct="0">
              <a:lnSpc>
                <a:spcPct val="80000"/>
              </a:lnSpc>
              <a:defRPr/>
            </a:pPr>
            <a:r>
              <a:rPr lang="en-US" sz="5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1</a:t>
            </a:r>
            <a:r>
              <a:rPr lang="en-US" sz="5400" b="1" baseline="30000" dirty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st</a:t>
            </a:r>
            <a:r>
              <a:rPr lang="en-US" sz="5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 Place Duty Team </a:t>
            </a:r>
          </a:p>
          <a:p>
            <a:pPr algn="ctr" eaLnBrk="0" hangingPunct="0">
              <a:lnSpc>
                <a:spcPct val="80000"/>
              </a:lnSpc>
              <a:defRPr/>
            </a:pPr>
            <a:r>
              <a:rPr lang="en-US" sz="5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Excellence Award</a:t>
            </a:r>
            <a:r>
              <a:rPr lang="en-US" sz="5400" b="1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 </a:t>
            </a: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2860675" y="3124200"/>
            <a:ext cx="4657725" cy="159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>
              <a:lnSpc>
                <a:spcPct val="90000"/>
              </a:lnSpc>
            </a:pPr>
            <a:r>
              <a:rPr lang="en-US" altLang="x-none" sz="4400" b="1">
                <a:latin typeface="Freestyle Script" charset="0"/>
              </a:rPr>
              <a:t>Team Name here</a:t>
            </a:r>
            <a:r>
              <a:rPr lang="en-US" altLang="x-none" sz="6000" b="1">
                <a:latin typeface="Freestyle Script" charset="0"/>
              </a:rPr>
              <a:t> </a:t>
            </a:r>
          </a:p>
          <a:p>
            <a:pPr algn="ctr">
              <a:lnSpc>
                <a:spcPct val="90000"/>
              </a:lnSpc>
            </a:pPr>
            <a:r>
              <a:rPr lang="en-US" altLang="x-none" b="1">
                <a:solidFill>
                  <a:srgbClr val="FF0000"/>
                </a:solidFill>
              </a:rPr>
              <a:t>based on total season results</a:t>
            </a:r>
            <a:endParaRPr lang="en-US" altLang="x-none">
              <a:solidFill>
                <a:srgbClr val="FF0000"/>
              </a:solidFill>
            </a:endParaRPr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14478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49466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5695950" y="5180013"/>
            <a:ext cx="2171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	School Principal</a:t>
            </a:r>
          </a:p>
        </p:txBody>
      </p:sp>
      <p:sp>
        <p:nvSpPr>
          <p:cNvPr id="13319" name="Line 7"/>
          <p:cNvSpPr>
            <a:spLocks noChangeShapeType="1"/>
          </p:cNvSpPr>
          <p:nvPr/>
        </p:nvSpPr>
        <p:spPr bwMode="auto">
          <a:xfrm>
            <a:off x="38862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320" name="Line 8"/>
          <p:cNvSpPr>
            <a:spLocks noChangeShapeType="1"/>
          </p:cNvSpPr>
          <p:nvPr/>
        </p:nvSpPr>
        <p:spPr bwMode="auto">
          <a:xfrm>
            <a:off x="57912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321" name="Line 9"/>
          <p:cNvSpPr>
            <a:spLocks noChangeShapeType="1"/>
          </p:cNvSpPr>
          <p:nvPr/>
        </p:nvSpPr>
        <p:spPr bwMode="auto">
          <a:xfrm>
            <a:off x="15240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322" name="TextBox 9"/>
          <p:cNvSpPr txBox="1">
            <a:spLocks noChangeArrowheads="1"/>
          </p:cNvSpPr>
          <p:nvPr/>
        </p:nvSpPr>
        <p:spPr bwMode="auto">
          <a:xfrm>
            <a:off x="7656513" y="666750"/>
            <a:ext cx="18573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endParaRPr lang="x-none" altLang="x-none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4"/>
          <p:cNvSpPr txBox="1">
            <a:spLocks noChangeArrowheads="1"/>
          </p:cNvSpPr>
          <p:nvPr/>
        </p:nvSpPr>
        <p:spPr bwMode="auto">
          <a:xfrm>
            <a:off x="14478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14339" name="Text Box 5"/>
          <p:cNvSpPr txBox="1">
            <a:spLocks noChangeArrowheads="1"/>
          </p:cNvSpPr>
          <p:nvPr/>
        </p:nvSpPr>
        <p:spPr bwMode="auto">
          <a:xfrm>
            <a:off x="49466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4340" name="Text Box 6"/>
          <p:cNvSpPr txBox="1">
            <a:spLocks noChangeArrowheads="1"/>
          </p:cNvSpPr>
          <p:nvPr/>
        </p:nvSpPr>
        <p:spPr bwMode="auto">
          <a:xfrm>
            <a:off x="5695950" y="5180013"/>
            <a:ext cx="2171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	School Principal</a:t>
            </a:r>
          </a:p>
        </p:txBody>
      </p:sp>
      <p:sp>
        <p:nvSpPr>
          <p:cNvPr id="14341" name="Line 7"/>
          <p:cNvSpPr>
            <a:spLocks noChangeShapeType="1"/>
          </p:cNvSpPr>
          <p:nvPr/>
        </p:nvSpPr>
        <p:spPr bwMode="auto">
          <a:xfrm>
            <a:off x="38862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342" name="Line 8"/>
          <p:cNvSpPr>
            <a:spLocks noChangeShapeType="1"/>
          </p:cNvSpPr>
          <p:nvPr/>
        </p:nvSpPr>
        <p:spPr bwMode="auto">
          <a:xfrm>
            <a:off x="57912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343" name="Line 9"/>
          <p:cNvSpPr>
            <a:spLocks noChangeShapeType="1"/>
          </p:cNvSpPr>
          <p:nvPr/>
        </p:nvSpPr>
        <p:spPr bwMode="auto">
          <a:xfrm>
            <a:off x="15240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06" name="Text Box 10"/>
          <p:cNvSpPr txBox="1">
            <a:spLocks noChangeArrowheads="1"/>
          </p:cNvSpPr>
          <p:nvPr/>
        </p:nvSpPr>
        <p:spPr bwMode="auto">
          <a:xfrm>
            <a:off x="1519238" y="762000"/>
            <a:ext cx="6889750" cy="211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lnSpc>
                <a:spcPct val="80000"/>
              </a:lnSpc>
              <a:defRPr/>
            </a:pPr>
            <a:r>
              <a:rPr lang="en-US" sz="5400" b="1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Dance Season Competition</a:t>
            </a:r>
          </a:p>
          <a:p>
            <a:pPr algn="ctr" eaLnBrk="0" hangingPunct="0">
              <a:lnSpc>
                <a:spcPct val="80000"/>
              </a:lnSpc>
              <a:defRPr/>
            </a:pPr>
            <a:r>
              <a:rPr lang="en-US" sz="5400" b="1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2</a:t>
            </a:r>
            <a:r>
              <a:rPr lang="en-US" sz="5400" b="1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nd</a:t>
            </a:r>
            <a:r>
              <a:rPr lang="en-US" sz="5400" b="1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 Place Duty Team </a:t>
            </a:r>
          </a:p>
          <a:p>
            <a:pPr algn="ctr" eaLnBrk="0" hangingPunct="0">
              <a:lnSpc>
                <a:spcPct val="80000"/>
              </a:lnSpc>
              <a:defRPr/>
            </a:pPr>
            <a:r>
              <a:rPr lang="en-US" sz="5400" b="1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Excellence Award </a:t>
            </a:r>
          </a:p>
        </p:txBody>
      </p:sp>
      <p:sp>
        <p:nvSpPr>
          <p:cNvPr id="14345" name="Text Box 11"/>
          <p:cNvSpPr txBox="1">
            <a:spLocks noChangeArrowheads="1"/>
          </p:cNvSpPr>
          <p:nvPr/>
        </p:nvSpPr>
        <p:spPr bwMode="auto">
          <a:xfrm>
            <a:off x="2860675" y="3124200"/>
            <a:ext cx="4657725" cy="137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>
              <a:lnSpc>
                <a:spcPct val="90000"/>
              </a:lnSpc>
            </a:pPr>
            <a:r>
              <a:rPr lang="en-US" altLang="x-none" sz="4400" b="1">
                <a:latin typeface="Freestyle Script" charset="0"/>
              </a:rPr>
              <a:t>Team Name here </a:t>
            </a:r>
          </a:p>
          <a:p>
            <a:pPr algn="ctr">
              <a:lnSpc>
                <a:spcPct val="90000"/>
              </a:lnSpc>
            </a:pPr>
            <a:r>
              <a:rPr lang="en-US" altLang="x-none" b="1">
                <a:solidFill>
                  <a:srgbClr val="FF0000"/>
                </a:solidFill>
              </a:rPr>
              <a:t>based on total season results</a:t>
            </a:r>
            <a:endParaRPr lang="en-US" altLang="x-none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4"/>
          <p:cNvSpPr txBox="1">
            <a:spLocks noChangeArrowheads="1"/>
          </p:cNvSpPr>
          <p:nvPr/>
        </p:nvSpPr>
        <p:spPr bwMode="auto">
          <a:xfrm>
            <a:off x="13716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15363" name="Text Box 5"/>
          <p:cNvSpPr txBox="1">
            <a:spLocks noChangeArrowheads="1"/>
          </p:cNvSpPr>
          <p:nvPr/>
        </p:nvSpPr>
        <p:spPr bwMode="auto">
          <a:xfrm>
            <a:off x="48704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5364" name="Text Box 6"/>
          <p:cNvSpPr txBox="1">
            <a:spLocks noChangeArrowheads="1"/>
          </p:cNvSpPr>
          <p:nvPr/>
        </p:nvSpPr>
        <p:spPr bwMode="auto">
          <a:xfrm>
            <a:off x="5619750" y="5180013"/>
            <a:ext cx="2171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	School Principal</a:t>
            </a:r>
          </a:p>
        </p:txBody>
      </p:sp>
      <p:sp>
        <p:nvSpPr>
          <p:cNvPr id="15365" name="Line 7"/>
          <p:cNvSpPr>
            <a:spLocks noChangeShapeType="1"/>
          </p:cNvSpPr>
          <p:nvPr/>
        </p:nvSpPr>
        <p:spPr bwMode="auto">
          <a:xfrm>
            <a:off x="38100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366" name="Line 8"/>
          <p:cNvSpPr>
            <a:spLocks noChangeShapeType="1"/>
          </p:cNvSpPr>
          <p:nvPr/>
        </p:nvSpPr>
        <p:spPr bwMode="auto">
          <a:xfrm>
            <a:off x="57150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367" name="Line 9"/>
          <p:cNvSpPr>
            <a:spLocks noChangeShapeType="1"/>
          </p:cNvSpPr>
          <p:nvPr/>
        </p:nvSpPr>
        <p:spPr bwMode="auto">
          <a:xfrm>
            <a:off x="14478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30" name="Text Box 10"/>
          <p:cNvSpPr txBox="1">
            <a:spLocks noChangeArrowheads="1"/>
          </p:cNvSpPr>
          <p:nvPr/>
        </p:nvSpPr>
        <p:spPr bwMode="auto">
          <a:xfrm>
            <a:off x="1468438" y="762000"/>
            <a:ext cx="6889750" cy="2114550"/>
          </a:xfrm>
          <a:prstGeom prst="rect">
            <a:avLst/>
          </a:prstGeom>
          <a:noFill/>
          <a:ln>
            <a:noFill/>
          </a:ln>
          <a:effectLst>
            <a:outerShdw blurRad="63500" dist="53882" dir="2700000" algn="ctr" rotWithShape="0">
              <a:schemeClr val="tx2">
                <a:alpha val="74997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0" hangingPunct="0">
              <a:lnSpc>
                <a:spcPct val="80000"/>
              </a:lnSpc>
              <a:defRPr/>
            </a:pPr>
            <a:r>
              <a:rPr lang="en-US" sz="5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Dance Season Competition</a:t>
            </a:r>
          </a:p>
          <a:p>
            <a:pPr algn="ctr" eaLnBrk="0" hangingPunct="0">
              <a:lnSpc>
                <a:spcPct val="80000"/>
              </a:lnSpc>
              <a:defRPr/>
            </a:pPr>
            <a:r>
              <a:rPr lang="en-US" sz="5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3</a:t>
            </a:r>
            <a:r>
              <a:rPr lang="en-US" sz="5400" b="1" baseline="30000" dirty="0">
                <a:solidFill>
                  <a:schemeClr val="accent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rd</a:t>
            </a:r>
            <a:r>
              <a:rPr lang="en-US" sz="5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 Place Duty Team </a:t>
            </a:r>
          </a:p>
          <a:p>
            <a:pPr algn="ctr" eaLnBrk="0" hangingPunct="0">
              <a:lnSpc>
                <a:spcPct val="80000"/>
              </a:lnSpc>
              <a:defRPr/>
            </a:pPr>
            <a:r>
              <a:rPr lang="en-US" sz="5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Excellence Award </a:t>
            </a:r>
          </a:p>
        </p:txBody>
      </p:sp>
      <p:sp>
        <p:nvSpPr>
          <p:cNvPr id="15369" name="Text Box 11"/>
          <p:cNvSpPr txBox="1">
            <a:spLocks noChangeArrowheads="1"/>
          </p:cNvSpPr>
          <p:nvPr/>
        </p:nvSpPr>
        <p:spPr bwMode="auto">
          <a:xfrm>
            <a:off x="2784475" y="2971800"/>
            <a:ext cx="4657725" cy="137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>
              <a:lnSpc>
                <a:spcPct val="90000"/>
              </a:lnSpc>
            </a:pPr>
            <a:r>
              <a:rPr lang="en-US" altLang="x-none" sz="4400" b="1">
                <a:latin typeface="Freestyle Script" charset="0"/>
              </a:rPr>
              <a:t>Team Name here </a:t>
            </a:r>
          </a:p>
          <a:p>
            <a:pPr algn="ctr">
              <a:lnSpc>
                <a:spcPct val="90000"/>
              </a:lnSpc>
            </a:pPr>
            <a:r>
              <a:rPr lang="en-US" altLang="x-none" b="1">
                <a:solidFill>
                  <a:srgbClr val="FF0000"/>
                </a:solidFill>
              </a:rPr>
              <a:t>based on total season results</a:t>
            </a:r>
            <a:endParaRPr lang="en-US" altLang="x-none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1444625" y="685800"/>
            <a:ext cx="6888163" cy="211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en-US" altLang="x-none" sz="5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Dance Season Competition</a:t>
            </a:r>
          </a:p>
          <a:p>
            <a:pPr algn="ctr">
              <a:lnSpc>
                <a:spcPct val="80000"/>
              </a:lnSpc>
            </a:pPr>
            <a:r>
              <a:rPr lang="en-US" altLang="x-none" sz="5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1</a:t>
            </a:r>
            <a:r>
              <a:rPr lang="en-US" altLang="x-none" sz="5400" b="1" baseline="300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st</a:t>
            </a:r>
            <a:r>
              <a:rPr lang="en-US" altLang="x-none" sz="5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 Place “Team Officials” </a:t>
            </a:r>
          </a:p>
          <a:p>
            <a:pPr algn="ctr">
              <a:lnSpc>
                <a:spcPct val="80000"/>
              </a:lnSpc>
            </a:pPr>
            <a:r>
              <a:rPr lang="en-US" altLang="x-none" sz="5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Excellence Award</a:t>
            </a:r>
            <a:r>
              <a:rPr lang="en-US" altLang="x-none" sz="5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 </a:t>
            </a:r>
          </a:p>
        </p:txBody>
      </p:sp>
      <p:sp>
        <p:nvSpPr>
          <p:cNvPr id="16387" name="Text Box 4"/>
          <p:cNvSpPr txBox="1">
            <a:spLocks noChangeArrowheads="1"/>
          </p:cNvSpPr>
          <p:nvPr/>
        </p:nvSpPr>
        <p:spPr bwMode="auto">
          <a:xfrm>
            <a:off x="13716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16388" name="Text Box 5"/>
          <p:cNvSpPr txBox="1">
            <a:spLocks noChangeArrowheads="1"/>
          </p:cNvSpPr>
          <p:nvPr/>
        </p:nvSpPr>
        <p:spPr bwMode="auto">
          <a:xfrm>
            <a:off x="48704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6389" name="Text Box 6"/>
          <p:cNvSpPr txBox="1">
            <a:spLocks noChangeArrowheads="1"/>
          </p:cNvSpPr>
          <p:nvPr/>
        </p:nvSpPr>
        <p:spPr bwMode="auto">
          <a:xfrm>
            <a:off x="5619750" y="5180013"/>
            <a:ext cx="2171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	School Principal</a:t>
            </a:r>
          </a:p>
        </p:txBody>
      </p:sp>
      <p:sp>
        <p:nvSpPr>
          <p:cNvPr id="16390" name="Line 7"/>
          <p:cNvSpPr>
            <a:spLocks noChangeShapeType="1"/>
          </p:cNvSpPr>
          <p:nvPr/>
        </p:nvSpPr>
        <p:spPr bwMode="auto">
          <a:xfrm>
            <a:off x="38100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391" name="Line 8"/>
          <p:cNvSpPr>
            <a:spLocks noChangeShapeType="1"/>
          </p:cNvSpPr>
          <p:nvPr/>
        </p:nvSpPr>
        <p:spPr bwMode="auto">
          <a:xfrm>
            <a:off x="57150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392" name="Line 9"/>
          <p:cNvSpPr>
            <a:spLocks noChangeShapeType="1"/>
          </p:cNvSpPr>
          <p:nvPr/>
        </p:nvSpPr>
        <p:spPr bwMode="auto">
          <a:xfrm>
            <a:off x="14478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393" name="Text Box 10"/>
          <p:cNvSpPr txBox="1">
            <a:spLocks noChangeArrowheads="1"/>
          </p:cNvSpPr>
          <p:nvPr/>
        </p:nvSpPr>
        <p:spPr bwMode="auto">
          <a:xfrm>
            <a:off x="2784475" y="2971800"/>
            <a:ext cx="4657725" cy="137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>
              <a:lnSpc>
                <a:spcPct val="90000"/>
              </a:lnSpc>
            </a:pPr>
            <a:r>
              <a:rPr lang="en-US" altLang="x-none" sz="4400" b="1">
                <a:latin typeface="Freestyle Script" charset="0"/>
              </a:rPr>
              <a:t>Team Name here </a:t>
            </a:r>
          </a:p>
          <a:p>
            <a:pPr algn="ctr">
              <a:lnSpc>
                <a:spcPct val="90000"/>
              </a:lnSpc>
            </a:pPr>
            <a:r>
              <a:rPr lang="en-US" altLang="x-none" b="1">
                <a:solidFill>
                  <a:srgbClr val="FF0000"/>
                </a:solidFill>
              </a:rPr>
              <a:t>based on total season results</a:t>
            </a:r>
            <a:endParaRPr lang="en-US" altLang="x-none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4"/>
          <p:cNvSpPr txBox="1">
            <a:spLocks noChangeArrowheads="1"/>
          </p:cNvSpPr>
          <p:nvPr/>
        </p:nvSpPr>
        <p:spPr bwMode="auto">
          <a:xfrm>
            <a:off x="13716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17411" name="Text Box 5"/>
          <p:cNvSpPr txBox="1">
            <a:spLocks noChangeArrowheads="1"/>
          </p:cNvSpPr>
          <p:nvPr/>
        </p:nvSpPr>
        <p:spPr bwMode="auto">
          <a:xfrm>
            <a:off x="48704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7412" name="Text Box 6"/>
          <p:cNvSpPr txBox="1">
            <a:spLocks noChangeArrowheads="1"/>
          </p:cNvSpPr>
          <p:nvPr/>
        </p:nvSpPr>
        <p:spPr bwMode="auto">
          <a:xfrm>
            <a:off x="5619750" y="5180013"/>
            <a:ext cx="2171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	School Principal</a:t>
            </a:r>
          </a:p>
        </p:txBody>
      </p:sp>
      <p:sp>
        <p:nvSpPr>
          <p:cNvPr id="17413" name="Line 7"/>
          <p:cNvSpPr>
            <a:spLocks noChangeShapeType="1"/>
          </p:cNvSpPr>
          <p:nvPr/>
        </p:nvSpPr>
        <p:spPr bwMode="auto">
          <a:xfrm>
            <a:off x="38100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14" name="Line 8"/>
          <p:cNvSpPr>
            <a:spLocks noChangeShapeType="1"/>
          </p:cNvSpPr>
          <p:nvPr/>
        </p:nvSpPr>
        <p:spPr bwMode="auto">
          <a:xfrm>
            <a:off x="57150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15" name="Line 9"/>
          <p:cNvSpPr>
            <a:spLocks noChangeShapeType="1"/>
          </p:cNvSpPr>
          <p:nvPr/>
        </p:nvSpPr>
        <p:spPr bwMode="auto">
          <a:xfrm>
            <a:off x="14478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50" name="Text Box 10"/>
          <p:cNvSpPr txBox="1">
            <a:spLocks noChangeArrowheads="1"/>
          </p:cNvSpPr>
          <p:nvPr/>
        </p:nvSpPr>
        <p:spPr bwMode="auto">
          <a:xfrm>
            <a:off x="1443038" y="685800"/>
            <a:ext cx="6889750" cy="2114550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en-US" altLang="x-none" sz="5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Dance Season Competition</a:t>
            </a:r>
          </a:p>
          <a:p>
            <a:pPr algn="ctr">
              <a:lnSpc>
                <a:spcPct val="80000"/>
              </a:lnSpc>
            </a:pPr>
            <a:r>
              <a:rPr lang="en-US" altLang="x-none" sz="5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2</a:t>
            </a:r>
            <a:r>
              <a:rPr lang="en-US" altLang="x-none" sz="5400" b="1" baseline="300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nd</a:t>
            </a:r>
            <a:r>
              <a:rPr lang="en-US" altLang="x-none" sz="5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 Place “Team Officials” </a:t>
            </a:r>
          </a:p>
          <a:p>
            <a:pPr algn="ctr">
              <a:lnSpc>
                <a:spcPct val="80000"/>
              </a:lnSpc>
            </a:pPr>
            <a:r>
              <a:rPr lang="en-US" altLang="x-none" sz="5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Excellence Award </a:t>
            </a:r>
          </a:p>
        </p:txBody>
      </p:sp>
      <p:sp>
        <p:nvSpPr>
          <p:cNvPr id="17417" name="Text Box 11"/>
          <p:cNvSpPr txBox="1">
            <a:spLocks noChangeArrowheads="1"/>
          </p:cNvSpPr>
          <p:nvPr/>
        </p:nvSpPr>
        <p:spPr bwMode="auto">
          <a:xfrm>
            <a:off x="2784475" y="2971800"/>
            <a:ext cx="4657725" cy="137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>
              <a:lnSpc>
                <a:spcPct val="90000"/>
              </a:lnSpc>
            </a:pPr>
            <a:r>
              <a:rPr lang="en-US" altLang="x-none" sz="4400" b="1">
                <a:latin typeface="Freestyle Script" charset="0"/>
              </a:rPr>
              <a:t>Team Name here </a:t>
            </a:r>
          </a:p>
          <a:p>
            <a:pPr algn="ctr">
              <a:lnSpc>
                <a:spcPct val="90000"/>
              </a:lnSpc>
            </a:pPr>
            <a:r>
              <a:rPr lang="en-US" altLang="x-none" b="1">
                <a:solidFill>
                  <a:srgbClr val="FF0000"/>
                </a:solidFill>
              </a:rPr>
              <a:t>based on total season results</a:t>
            </a:r>
            <a:endParaRPr lang="en-US" altLang="x-none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4"/>
          <p:cNvSpPr txBox="1">
            <a:spLocks noChangeArrowheads="1"/>
          </p:cNvSpPr>
          <p:nvPr/>
        </p:nvSpPr>
        <p:spPr bwMode="auto">
          <a:xfrm>
            <a:off x="12954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18435" name="Text Box 5"/>
          <p:cNvSpPr txBox="1">
            <a:spLocks noChangeArrowheads="1"/>
          </p:cNvSpPr>
          <p:nvPr/>
        </p:nvSpPr>
        <p:spPr bwMode="auto">
          <a:xfrm>
            <a:off x="47942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8436" name="Text Box 6"/>
          <p:cNvSpPr txBox="1">
            <a:spLocks noChangeArrowheads="1"/>
          </p:cNvSpPr>
          <p:nvPr/>
        </p:nvSpPr>
        <p:spPr bwMode="auto">
          <a:xfrm>
            <a:off x="5543550" y="5180013"/>
            <a:ext cx="2171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	School Principal</a:t>
            </a:r>
          </a:p>
        </p:txBody>
      </p:sp>
      <p:sp>
        <p:nvSpPr>
          <p:cNvPr id="18437" name="Line 7"/>
          <p:cNvSpPr>
            <a:spLocks noChangeShapeType="1"/>
          </p:cNvSpPr>
          <p:nvPr/>
        </p:nvSpPr>
        <p:spPr bwMode="auto">
          <a:xfrm>
            <a:off x="37338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38" name="Line 8"/>
          <p:cNvSpPr>
            <a:spLocks noChangeShapeType="1"/>
          </p:cNvSpPr>
          <p:nvPr/>
        </p:nvSpPr>
        <p:spPr bwMode="auto">
          <a:xfrm>
            <a:off x="56388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39" name="Line 9"/>
          <p:cNvSpPr>
            <a:spLocks noChangeShapeType="1"/>
          </p:cNvSpPr>
          <p:nvPr/>
        </p:nvSpPr>
        <p:spPr bwMode="auto">
          <a:xfrm>
            <a:off x="13716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274" name="Text Box 10"/>
          <p:cNvSpPr txBox="1">
            <a:spLocks noChangeArrowheads="1"/>
          </p:cNvSpPr>
          <p:nvPr/>
        </p:nvSpPr>
        <p:spPr bwMode="auto">
          <a:xfrm>
            <a:off x="1368425" y="685800"/>
            <a:ext cx="6888163" cy="2114550"/>
          </a:xfrm>
          <a:prstGeom prst="rect">
            <a:avLst/>
          </a:prstGeom>
          <a:noFill/>
          <a:ln>
            <a:noFill/>
          </a:ln>
          <a:effectLst>
            <a:outerShdw blurRad="63500" dist="53882" dir="2700000" algn="ctr" rotWithShape="0">
              <a:schemeClr val="tx1">
                <a:alpha val="74997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en-US" altLang="x-none" sz="5400" b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Dance Season Competition</a:t>
            </a:r>
          </a:p>
          <a:p>
            <a:pPr algn="ctr">
              <a:lnSpc>
                <a:spcPct val="80000"/>
              </a:lnSpc>
            </a:pPr>
            <a:r>
              <a:rPr lang="en-US" altLang="x-none" sz="5400" b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3</a:t>
            </a:r>
            <a:r>
              <a:rPr lang="en-US" altLang="x-none" sz="5400" b="1" baseline="3000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rd</a:t>
            </a:r>
            <a:r>
              <a:rPr lang="en-US" altLang="x-none" sz="5400" b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 Place “Team Officials” </a:t>
            </a:r>
          </a:p>
          <a:p>
            <a:pPr algn="ctr">
              <a:lnSpc>
                <a:spcPct val="80000"/>
              </a:lnSpc>
            </a:pPr>
            <a:r>
              <a:rPr lang="en-US" altLang="x-none" sz="5400" b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Excellence Award </a:t>
            </a:r>
          </a:p>
        </p:txBody>
      </p:sp>
      <p:sp>
        <p:nvSpPr>
          <p:cNvPr id="18441" name="Text Box 11"/>
          <p:cNvSpPr txBox="1">
            <a:spLocks noChangeArrowheads="1"/>
          </p:cNvSpPr>
          <p:nvPr/>
        </p:nvSpPr>
        <p:spPr bwMode="auto">
          <a:xfrm>
            <a:off x="2708275" y="2971800"/>
            <a:ext cx="4657725" cy="137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>
              <a:lnSpc>
                <a:spcPct val="90000"/>
              </a:lnSpc>
            </a:pPr>
            <a:r>
              <a:rPr lang="en-US" altLang="x-none" sz="4400" b="1">
                <a:latin typeface="Freestyle Script" charset="0"/>
              </a:rPr>
              <a:t>Team Name here </a:t>
            </a:r>
          </a:p>
          <a:p>
            <a:pPr algn="ctr">
              <a:lnSpc>
                <a:spcPct val="90000"/>
              </a:lnSpc>
            </a:pPr>
            <a:r>
              <a:rPr lang="en-US" altLang="x-none" b="1">
                <a:solidFill>
                  <a:srgbClr val="FF0000"/>
                </a:solidFill>
              </a:rPr>
              <a:t>based on total season results</a:t>
            </a:r>
            <a:endParaRPr lang="en-US" altLang="x-none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150</Words>
  <Application>Microsoft Macintosh PowerPoint</Application>
  <PresentationFormat>On-screen Show (4:3)</PresentationFormat>
  <Paragraphs>54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Times New Roman</vt:lpstr>
      <vt:lpstr>ＭＳ Ｐゴシック</vt:lpstr>
      <vt:lpstr>Arial</vt:lpstr>
      <vt:lpstr>Calibri</vt:lpstr>
      <vt:lpstr>Monotype Corsiva</vt:lpstr>
      <vt:lpstr>Freestyle Script</vt:lpstr>
      <vt:lpstr>Default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 OSU</Company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Badminton Duty Team Award Cerificates</dc:title>
  <dc:creator>Siedentop, Hastie &amp; van der Mars</dc:creator>
  <cp:lastModifiedBy>Hans Van Der Mars</cp:lastModifiedBy>
  <cp:revision>12</cp:revision>
  <dcterms:created xsi:type="dcterms:W3CDTF">2003-01-23T06:31:39Z</dcterms:created>
  <dcterms:modified xsi:type="dcterms:W3CDTF">2018-07-18T23:05:57Z</dcterms:modified>
</cp:coreProperties>
</file>