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8" r:id="rId2"/>
    <p:sldId id="299" r:id="rId3"/>
    <p:sldId id="296" r:id="rId4"/>
    <p:sldId id="300" r:id="rId5"/>
    <p:sldId id="297" r:id="rId6"/>
    <p:sldId id="301" r:id="rId7"/>
    <p:sldId id="298" r:id="rId8"/>
    <p:sldId id="302" r:id="rId9"/>
    <p:sldId id="303" r:id="rId10"/>
    <p:sldId id="304" r:id="rId11"/>
    <p:sldId id="305" r:id="rId12"/>
    <p:sldId id="30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5235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9813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1927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4011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7306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9964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0429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5144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0063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4124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1164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346575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rushing the passer.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12-7 in favor of the Ducks.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Time left in game:  1:20 min.: secs.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Ball at midfield.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Both teams have 1 time out left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25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114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644650" y="1260475"/>
            <a:ext cx="35083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Pac-10 Conference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Oregon State Beavers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Oregon Ducks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3889375"/>
            <a:ext cx="6248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Pass rush allowed after three “Mississippi's” </a:t>
            </a:r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UCLA up by 6.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USC has the ball at UCLA’s 20 yd. line / 2</a:t>
            </a:r>
            <a:r>
              <a:rPr lang="en-US" altLang="x-none" sz="1800" b="1" baseline="30000">
                <a:latin typeface="Times New Roman" charset="0"/>
              </a:rPr>
              <a:t>nd </a:t>
            </a:r>
            <a:r>
              <a:rPr lang="en-US" altLang="x-none" sz="1800" b="1">
                <a:latin typeface="Times New Roman" charset="0"/>
              </a:rPr>
              <a:t>down.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	Time left in game:  2:00 min.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separate time out allowed per team.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25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2054225" y="914400"/>
            <a:ext cx="26892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College Football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Pac-10 Rivals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USC Trojans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UCLA Bruins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3965575"/>
            <a:ext cx="62484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Pass rush allowed after three “Mississippi’s” 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Utah up by 8.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Utah has the ball on the Alabama 20 yd. line.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	Time left in game:  2:00 min.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time outs left.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25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3733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1581150" y="1260475"/>
            <a:ext cx="36353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Sugar Bowl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University of Utah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University of Alabama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5367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3889375"/>
            <a:ext cx="62484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rushing of the passer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Patriots up by 8.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Giants have the ball on the New England 20 yd. line.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	Time left in game:  2:00.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Each team has one time out left.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25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1620838" y="1260475"/>
            <a:ext cx="3556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2008 Super Bowl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New England Patriots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New York Giants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7415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3889375"/>
            <a:ext cx="62484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Pass rush allowed after three “Mississippi’s” 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Steelers up by 4.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Arizona has the ball on the Pittsburgh 30 yd. line.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	Time left in game:  1:00 min.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time outs left.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25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1846263" y="1260475"/>
            <a:ext cx="31051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2009 Super Bowl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Pittsburgh Steelers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Arizona Cardinals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Game-Football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04800" y="5875338"/>
            <a:ext cx="6324600" cy="235426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  Given the game’s situation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as a team (or as individual player)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other team? 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own team the most difficulty in general?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Against this particular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831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400">
                <a:solidFill>
                  <a:srgbClr val="000000"/>
                </a:solidFill>
              </a:rPr>
              <a:t>What type of plays have a better chance of being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successful? better chance for pass completion? How do we create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enough space for receivers to make catches? What can you do to help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out even if the pass is not coming to you?</a:t>
            </a:r>
            <a:endParaRPr lang="en-US" altLang="x-none" sz="9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400">
                <a:solidFill>
                  <a:srgbClr val="000000"/>
                </a:solidFill>
              </a:rPr>
              <a:t>When to defend an area vs. a player? What to do when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400">
                <a:solidFill>
                  <a:srgbClr val="000000"/>
                </a:solidFill>
              </a:rPr>
              <a:t>       the play is not coming your way? How to to stay close to receivers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04800" y="3657600"/>
            <a:ext cx="6324600" cy="2046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400"/>
              <a:t>Decision-making? Support your Q-back? Adjust your</a:t>
            </a:r>
          </a:p>
          <a:p>
            <a:pPr eaLnBrk="1" hangingPunct="1"/>
            <a:r>
              <a:rPr lang="en-US" altLang="x-none" sz="1400"/>
              <a:t>       position (e.g., coming back to the ball) to receive a pass? How can you</a:t>
            </a:r>
          </a:p>
          <a:p>
            <a:pPr eaLnBrk="1" hangingPunct="1"/>
            <a:r>
              <a:rPr lang="en-US" altLang="x-none" sz="1400"/>
              <a:t>       draw an opponent away from an area to create space?  Scanning the</a:t>
            </a:r>
          </a:p>
          <a:p>
            <a:pPr eaLnBrk="1" hangingPunct="1"/>
            <a:r>
              <a:rPr lang="en-US" altLang="x-none" sz="1400"/>
              <a:t>       field?  </a:t>
            </a: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400"/>
              <a:t>Decision making? When to help out/back up a teammate</a:t>
            </a:r>
          </a:p>
          <a:p>
            <a:pPr eaLnBrk="1" hangingPunct="1"/>
            <a:r>
              <a:rPr lang="en-US" altLang="x-none" sz="1400"/>
              <a:t>       (i.e., cover). Which receiver to guard/shadow?  How close to guard the</a:t>
            </a:r>
          </a:p>
          <a:p>
            <a:pPr eaLnBrk="1" hangingPunct="1"/>
            <a:r>
              <a:rPr lang="en-US" altLang="x-none" sz="1400"/>
              <a:t>       receiver?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Football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3889375"/>
            <a:ext cx="6248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Football rules in effect, PLUS: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No pass rush allowed</a:t>
            </a:r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Score:  Alabama up by 8.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	Georgia has the ball at midfield / 1</a:t>
            </a:r>
            <a:r>
              <a:rPr lang="en-US" altLang="x-none" sz="1800" b="1" baseline="30000">
                <a:latin typeface="Times New Roman" charset="0"/>
              </a:rPr>
              <a:t>st </a:t>
            </a:r>
            <a:r>
              <a:rPr lang="en-US" altLang="x-none" sz="1800" b="1">
                <a:latin typeface="Times New Roman" charset="0"/>
              </a:rPr>
              <a:t>down.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	Time left in game:  2:30 min.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1 separate time out allowed per team.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clock stops at end of each play for 20 secs.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1508125" y="1260475"/>
            <a:ext cx="37814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College Football Rivals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Alabama Crimson Tide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Georgia Bulldogs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21511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9822</TotalTime>
  <Words>2279</Words>
  <Application>Microsoft Macintosh PowerPoint</Application>
  <PresentationFormat>On-screen Show (4:3)</PresentationFormat>
  <Paragraphs>299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ＭＳ Ｐゴシック</vt:lpstr>
      <vt:lpstr>Calibri</vt:lpstr>
      <vt:lpstr>Times New Roman</vt:lpstr>
      <vt:lpstr>Wingdings</vt:lpstr>
      <vt:lpstr>Default Design</vt:lpstr>
      <vt:lpstr>Action Fantasy Game Football</vt:lpstr>
      <vt:lpstr>PowerPoint Presentation</vt:lpstr>
      <vt:lpstr>Action Fantasy Game Football</vt:lpstr>
      <vt:lpstr>PowerPoint Presentation</vt:lpstr>
      <vt:lpstr>Action Fantasy Game Football</vt:lpstr>
      <vt:lpstr>PowerPoint Presentation</vt:lpstr>
      <vt:lpstr>Action Fantasy Game Football</vt:lpstr>
      <vt:lpstr>PowerPoint Presentation</vt:lpstr>
      <vt:lpstr>Action Fantasy Game Football</vt:lpstr>
      <vt:lpstr>PowerPoint Presentation</vt:lpstr>
      <vt:lpstr>Action Fantasy Game Football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Hans Van Der Mars</cp:lastModifiedBy>
  <cp:revision>17</cp:revision>
  <dcterms:created xsi:type="dcterms:W3CDTF">2010-07-01T06:38:39Z</dcterms:created>
  <dcterms:modified xsi:type="dcterms:W3CDTF">2018-07-10T19:26:53Z</dcterms:modified>
</cp:coreProperties>
</file>