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handoutMasterIdLst>
    <p:handoutMasterId r:id="rId23"/>
  </p:handoutMasterIdLst>
  <p:sldIdLst>
    <p:sldId id="256" r:id="rId2"/>
    <p:sldId id="269" r:id="rId3"/>
    <p:sldId id="258" r:id="rId4"/>
    <p:sldId id="265" r:id="rId5"/>
    <p:sldId id="272" r:id="rId6"/>
    <p:sldId id="270" r:id="rId7"/>
    <p:sldId id="273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</p:sldIdLst>
  <p:sldSz cx="9144000" cy="6858000" type="screen4x3"/>
  <p:notesSz cx="6858000" cy="9028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F4CC99-13E8-D449-948C-E3B3D503F3F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07979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6670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5588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7831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0266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24424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05929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0585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825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7197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9206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5638800" y="6519446"/>
            <a:ext cx="3505200" cy="338554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From Complete Guide to Sport Education (3</a:t>
            </a:r>
            <a:r>
              <a:rPr lang="en-US" sz="800" b="1" i="1" kern="1200" baseline="300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rd</a:t>
            </a:r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 ed.); Siedentop, Hastie, </a:t>
            </a:r>
            <a:endParaRPr lang="en-US" sz="800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&amp; van der Mars, 2020, Champaign, IL:  Human Kinetics.</a:t>
            </a:r>
            <a:endParaRPr lang="en-US" sz="800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252538" y="663575"/>
            <a:ext cx="7140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Hustle Award</a:t>
            </a:r>
            <a:endParaRPr lang="en-US" altLang="x-none" sz="5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28788" y="2530475"/>
            <a:ext cx="6143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Player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League peers</a:t>
            </a:r>
            <a:r>
              <a:rPr lang="en-US" altLang="x-none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055688" y="679450"/>
            <a:ext cx="75549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6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  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616200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185863" y="663575"/>
            <a:ext cx="73485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643188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266825" y="663575"/>
            <a:ext cx="7267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60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684463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131888" y="663575"/>
            <a:ext cx="75549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6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  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692400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262063" y="663575"/>
            <a:ext cx="73485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719388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190625" y="663575"/>
            <a:ext cx="7267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60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Serve Accuracy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762250" y="2422525"/>
            <a:ext cx="432435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420813" y="663575"/>
            <a:ext cx="68849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6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Blocks 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646363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50988" y="663575"/>
            <a:ext cx="66786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Blocks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673350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31950" y="663575"/>
            <a:ext cx="65976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60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Blocks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716213" y="26717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97013" y="685800"/>
            <a:ext cx="68087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6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Spikes 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684463" y="2693988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255713" y="723900"/>
            <a:ext cx="71358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Fair Play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752600" y="2454275"/>
            <a:ext cx="60864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by the Sports Board</a:t>
            </a:r>
            <a:r>
              <a:rPr lang="en-US" altLang="x-none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627188" y="663575"/>
            <a:ext cx="66024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Spikes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711450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631950" y="663575"/>
            <a:ext cx="65214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60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– Team Spikes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678113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46250" y="701675"/>
            <a:ext cx="62547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Most Valuable Player </a:t>
            </a:r>
            <a:endParaRPr lang="en-US" altLang="x-none" sz="5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462213" y="2393950"/>
            <a:ext cx="4894262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Player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vote among League peers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391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422525" y="806450"/>
            <a:ext cx="51863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Champion </a:t>
            </a:r>
            <a:endParaRPr lang="en-US" altLang="x-none" sz="5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619375" y="2566988"/>
            <a:ext cx="489743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 b="1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27163" y="663575"/>
            <a:ext cx="6954837" cy="1736725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2</a:t>
            </a:r>
            <a:r>
              <a:rPr lang="en-US" altLang="x-none" sz="60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827338" y="2719388"/>
            <a:ext cx="4621212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 b="1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08125" y="663575"/>
            <a:ext cx="6873875" cy="1736725"/>
          </a:xfrm>
          <a:prstGeom prst="rect">
            <a:avLst/>
          </a:prstGeom>
          <a:noFill/>
          <a:ln>
            <a:noFill/>
          </a:ln>
          <a:effectLst>
            <a:outerShdw blurRad="63500" dist="40161" dir="4293903" algn="ctr" rotWithShape="0">
              <a:schemeClr val="accent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3</a:t>
            </a:r>
            <a:r>
              <a:rPr lang="en-US" altLang="x-none" sz="60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730500" y="2719388"/>
            <a:ext cx="4621213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 b="1"/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373188" y="663575"/>
            <a:ext cx="70850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6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6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- Team Defense 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701925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319213" y="663575"/>
            <a:ext cx="72151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- Team Defense 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713038" y="25193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323975" y="663575"/>
            <a:ext cx="713422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3399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3399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60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6000" b="1">
                <a:solidFill>
                  <a:srgbClr val="3399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- Team Defense 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678113" y="2595563"/>
            <a:ext cx="43243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x-none"/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Copperplate Gothic Bold" charset="0"/>
              </a:rPr>
              <a:t>Team Name here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502</Words>
  <Application>Microsoft Macintosh PowerPoint</Application>
  <PresentationFormat>On-screen Show (4:3)</PresentationFormat>
  <Paragraphs>202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Times New Roman</vt:lpstr>
      <vt:lpstr>ＭＳ Ｐゴシック</vt:lpstr>
      <vt:lpstr>Arial</vt:lpstr>
      <vt:lpstr>Calibri</vt:lpstr>
      <vt:lpstr>Monotype Corsiva</vt:lpstr>
      <vt:lpstr>Copperplate Gothic Bold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Volleyball Award Certificates</dc:title>
  <dc:creator>Siedentop, Hastie &amp; van der Mars</dc:creator>
  <cp:lastModifiedBy>Hans Van Der Mars</cp:lastModifiedBy>
  <cp:revision>12</cp:revision>
  <dcterms:created xsi:type="dcterms:W3CDTF">2001-07-19T05:50:46Z</dcterms:created>
  <dcterms:modified xsi:type="dcterms:W3CDTF">2018-07-18T22:21:12Z</dcterms:modified>
</cp:coreProperties>
</file>