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0281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39933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64" d="100"/>
          <a:sy n="64" d="100"/>
        </p:scale>
        <p:origin x="45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77263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577263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D77F5C-5EB0-4148-913F-4CCA8B06060D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0CA63E-4D75-634B-BEE1-3F9652F50268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931256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B7475C-53BB-3D4C-BBC7-2E1BEED3CFD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5430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80E588-EAF4-DC46-9089-43EDE36F095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5511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FD7553-CDAD-7940-A7BA-CB87B7BEAA7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5491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FE7B27-58CE-4841-ACFE-8CEEAB275FF5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5997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70D4B6-946D-2D41-B6DE-889AB0182427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5576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32F85B-42DB-EC48-A517-C609A20D207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6796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53F79-21FC-354D-9735-A32FEA04EDA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4181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B0CACD-381F-0C41-8E03-08A29D9A98B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107177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7787E5-8338-5947-9912-D7D8C99F8A0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8625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1262E2-679E-F646-963C-B87335B96879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72967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F1CBF9-6F5E-C042-AB8A-31C26CD86494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146175" y="990600"/>
            <a:ext cx="70786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Fair Play of the Day Award</a:t>
            </a:r>
            <a:endParaRPr lang="en-US" altLang="x-none" sz="48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006228" y="2393950"/>
            <a:ext cx="5625258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 i="1" dirty="0">
                <a:solidFill>
                  <a:srgbClr val="FF0000"/>
                </a:solidFill>
              </a:rPr>
              <a:t>Presented to</a:t>
            </a:r>
            <a:r>
              <a:rPr lang="en-US" altLang="x-none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4400" b="1" dirty="0"/>
              <a:t>                            </a:t>
            </a:r>
          </a:p>
          <a:p>
            <a:pPr algn="ctr"/>
            <a:r>
              <a:rPr lang="en-US" altLang="x-none" b="1" i="1" dirty="0">
                <a:solidFill>
                  <a:srgbClr val="FF0000"/>
                </a:solidFill>
              </a:rPr>
              <a:t>for demonstrating excellence in </a:t>
            </a:r>
            <a:r>
              <a:rPr lang="en-US" altLang="x-none" b="1" i="1" dirty="0" smtClean="0">
                <a:solidFill>
                  <a:srgbClr val="FF0000"/>
                </a:solidFill>
              </a:rPr>
              <a:t>Fair Play </a:t>
            </a:r>
            <a:endParaRPr lang="en-US" altLang="x-none" b="1" i="1" dirty="0">
              <a:solidFill>
                <a:srgbClr val="FF0000"/>
              </a:solidFill>
            </a:endParaRPr>
          </a:p>
          <a:p>
            <a:pPr algn="ctr"/>
            <a:r>
              <a:rPr lang="en-US" altLang="x-none" b="1" i="1" dirty="0" smtClean="0">
                <a:solidFill>
                  <a:srgbClr val="FF0000"/>
                </a:solidFill>
              </a:rPr>
              <a:t>during today’s class session </a:t>
            </a:r>
            <a:r>
              <a:rPr lang="en-US" altLang="x-none" b="1" dirty="0" smtClean="0">
                <a:solidFill>
                  <a:srgbClr val="FF0000"/>
                </a:solidFill>
              </a:rPr>
              <a:t>  </a:t>
            </a:r>
            <a:endParaRPr lang="en-US" altLang="x-none" b="1" dirty="0"/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143000" y="5180013"/>
            <a:ext cx="23668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</a:t>
            </a:r>
            <a:r>
              <a:rPr lang="en-US" altLang="x-none" sz="1200" b="1" smtClean="0"/>
              <a:t>League </a:t>
            </a:r>
            <a:r>
              <a:rPr lang="en-US" altLang="x-none" sz="1200" b="1"/>
              <a:t>Commissioner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46418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391150" y="5180013"/>
            <a:ext cx="22161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 dirty="0"/>
              <a:t>Signature </a:t>
            </a:r>
            <a:r>
              <a:rPr lang="en-US" altLang="x-none" sz="1200" b="1" dirty="0" smtClean="0"/>
              <a:t>Sport Board, </a:t>
            </a:r>
            <a:r>
              <a:rPr lang="en-US" altLang="x-none" sz="1200" b="1" dirty="0"/>
              <a:t>Chair</a:t>
            </a:r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35814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54864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10"/>
          <p:cNvSpPr>
            <a:spLocks noChangeShapeType="1"/>
          </p:cNvSpPr>
          <p:nvPr/>
        </p:nvSpPr>
        <p:spPr bwMode="auto">
          <a:xfrm>
            <a:off x="12192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638800" y="6450496"/>
            <a:ext cx="3505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56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Monotype Corsiva</vt:lpstr>
      <vt:lpstr>Times New Roman</vt:lpstr>
      <vt:lpstr>Default Design</vt:lpstr>
      <vt:lpstr>PowerPoint Presentation</vt:lpstr>
    </vt:vector>
  </TitlesOfParts>
  <Company>OSU-EXSS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Daily Fair Play Award</dc:title>
  <dc:creator>Siedentop, Hastie &amp; van der Mars</dc:creator>
  <cp:lastModifiedBy>Melissa Feld</cp:lastModifiedBy>
  <cp:revision>13</cp:revision>
  <dcterms:created xsi:type="dcterms:W3CDTF">2001-07-19T05:50:46Z</dcterms:created>
  <dcterms:modified xsi:type="dcterms:W3CDTF">2019-01-18T21:42:27Z</dcterms:modified>
</cp:coreProperties>
</file>