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handoutMasterIdLst>
    <p:handoutMasterId r:id="rId5"/>
  </p:handoutMasterIdLst>
  <p:sldIdLst>
    <p:sldId id="256" r:id="rId2"/>
    <p:sldId id="273" r:id="rId3"/>
    <p:sldId id="274" r:id="rId4"/>
  </p:sldIdLst>
  <p:sldSz cx="9144000" cy="6858000" type="screen4x3"/>
  <p:notesSz cx="6858000" cy="90281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9933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97" d="100"/>
          <a:sy n="97" d="100"/>
        </p:scale>
        <p:origin x="14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handoutMaster" Target="handoutMasters/handout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77263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577263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444FFE-65A5-D247-9B92-715130DAF3FE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AFF926-E571-2B49-A0FC-BB35A965A7C5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91378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7310FD-A5CB-884B-B44C-9A1E3E03D040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0176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EF6ABD-13C5-CB46-BABB-391FFCD4BC0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5010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6DB263-AAD6-7D49-BD44-8409D9C56AEB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3349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75F399-7C35-7246-ABBC-6B14123E3C18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97590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44795E-868B-8940-8F8D-DFAE522B33C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016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745034-357E-7747-981A-BFB22D50DFE2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7423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37BD3D-F22F-C04E-9A96-359EA2BE5E1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132743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62C242-9C08-DB48-B122-16F96E4A1D3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79356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E10B79-36D8-B545-BBC9-2F218605C12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4928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A2F1F7-EB7D-CB46-A52C-646CAF37C15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95340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4B84BE-0F6C-6240-9433-B986A7252AE9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174875" y="609600"/>
            <a:ext cx="50641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All-League 1</a:t>
            </a:r>
            <a:r>
              <a:rPr lang="en-US" altLang="x-none" sz="5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</a:t>
            </a:r>
          </a:p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Fair Play Award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325688" y="2393950"/>
            <a:ext cx="49498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 i="1">
                <a:solidFill>
                  <a:srgbClr val="FF0000"/>
                </a:solidFill>
              </a:rPr>
              <a:t>Presented to</a:t>
            </a:r>
            <a:r>
              <a:rPr lang="en-US" altLang="x-none" b="1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400" b="1"/>
              <a:t>                            </a:t>
            </a:r>
          </a:p>
          <a:p>
            <a:pPr algn="ctr"/>
            <a:r>
              <a:rPr lang="en-US" altLang="x-none" b="1" i="1">
                <a:solidFill>
                  <a:srgbClr val="FF0000"/>
                </a:solidFill>
              </a:rPr>
              <a:t>in honor of demonstrating exemplary </a:t>
            </a:r>
          </a:p>
          <a:p>
            <a:pPr algn="ctr"/>
            <a:r>
              <a:rPr lang="en-US" altLang="x-none" b="1" i="1">
                <a:solidFill>
                  <a:srgbClr val="FF0000"/>
                </a:solidFill>
              </a:rPr>
              <a:t>Sport Behavior to peers</a:t>
            </a:r>
            <a:r>
              <a:rPr lang="en-US" altLang="x-none" b="1">
                <a:solidFill>
                  <a:srgbClr val="FF0000"/>
                </a:solidFill>
              </a:rPr>
              <a:t>  </a:t>
            </a:r>
            <a:endParaRPr lang="en-US" altLang="x-none" b="1"/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143000" y="5180013"/>
            <a:ext cx="24622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League Commissioner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3911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10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486400" y="6400800"/>
            <a:ext cx="365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ea typeface="Times New Roman" charset="0"/>
              </a:rPr>
              <a:t>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114550" y="609600"/>
            <a:ext cx="51847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All-League 2</a:t>
            </a:r>
            <a:r>
              <a:rPr lang="en-US" altLang="x-none" sz="5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</a:t>
            </a:r>
          </a:p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Fair Play Award</a:t>
            </a:r>
            <a:endParaRPr lang="en-US" altLang="x-none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325688" y="2393950"/>
            <a:ext cx="49498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 i="1">
                <a:solidFill>
                  <a:srgbClr val="FF0000"/>
                </a:solidFill>
              </a:rPr>
              <a:t>Presented to</a:t>
            </a:r>
            <a:r>
              <a:rPr lang="en-US" altLang="x-none" b="1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400" b="1"/>
              <a:t>                            </a:t>
            </a:r>
          </a:p>
          <a:p>
            <a:pPr algn="ctr"/>
            <a:r>
              <a:rPr lang="en-US" altLang="x-none" b="1" i="1">
                <a:solidFill>
                  <a:srgbClr val="FF0000"/>
                </a:solidFill>
              </a:rPr>
              <a:t>in honor of demonstrating exemplary </a:t>
            </a:r>
          </a:p>
          <a:p>
            <a:pPr algn="ctr"/>
            <a:r>
              <a:rPr lang="en-US" altLang="x-none" b="1" i="1">
                <a:solidFill>
                  <a:srgbClr val="FF0000"/>
                </a:solidFill>
              </a:rPr>
              <a:t>Sport Behavior to peers</a:t>
            </a:r>
            <a:r>
              <a:rPr lang="en-US" altLang="x-none" b="1">
                <a:solidFill>
                  <a:srgbClr val="FF0000"/>
                </a:solidFill>
              </a:rPr>
              <a:t>  </a:t>
            </a:r>
            <a:endParaRPr lang="en-US" altLang="x-none" b="1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4622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League Commissioner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86400" y="6400800"/>
            <a:ext cx="365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ea typeface="Times New Roman" charset="0"/>
              </a:rPr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151063" y="609600"/>
            <a:ext cx="51101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All-League 3</a:t>
            </a:r>
            <a:r>
              <a:rPr lang="en-US" altLang="x-none" sz="5400" b="1" baseline="3000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</a:t>
            </a:r>
          </a:p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Fair Play Award</a:t>
            </a:r>
            <a:endParaRPr lang="en-US" altLang="x-none" sz="4800" b="1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325688" y="2393950"/>
            <a:ext cx="49498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 i="1">
                <a:solidFill>
                  <a:srgbClr val="FF0000"/>
                </a:solidFill>
              </a:rPr>
              <a:t>Presented to</a:t>
            </a:r>
            <a:r>
              <a:rPr lang="en-US" altLang="x-none" b="1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400" b="1"/>
              <a:t>                            </a:t>
            </a:r>
          </a:p>
          <a:p>
            <a:pPr algn="ctr"/>
            <a:r>
              <a:rPr lang="en-US" altLang="x-none" b="1" i="1">
                <a:solidFill>
                  <a:srgbClr val="FF0000"/>
                </a:solidFill>
              </a:rPr>
              <a:t>in honor of demonstrating exemplary </a:t>
            </a:r>
          </a:p>
          <a:p>
            <a:pPr algn="ctr"/>
            <a:r>
              <a:rPr lang="en-US" altLang="x-none" b="1" i="1">
                <a:solidFill>
                  <a:srgbClr val="FF0000"/>
                </a:solidFill>
              </a:rPr>
              <a:t>Sport Behavior to peers</a:t>
            </a:r>
            <a:r>
              <a:rPr lang="en-US" altLang="x-none" b="1">
                <a:solidFill>
                  <a:srgbClr val="FF0000"/>
                </a:solidFill>
              </a:rPr>
              <a:t>  </a:t>
            </a:r>
            <a:endParaRPr lang="en-US" altLang="x-none" b="1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43000" y="5180013"/>
            <a:ext cx="24622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League Commissioner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391150" y="5180013"/>
            <a:ext cx="1689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   Principal </a:t>
            </a: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86400" y="6400800"/>
            <a:ext cx="365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ea typeface="Times New Roman" charset="0"/>
              </a:rPr>
              <a:t>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156</Words>
  <Application>Microsoft Macintosh PowerPoint</Application>
  <PresentationFormat>On-screen Show (4:3)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Times New Roman</vt:lpstr>
      <vt:lpstr>ＭＳ Ｐゴシック</vt:lpstr>
      <vt:lpstr>Arial</vt:lpstr>
      <vt:lpstr>Calibri</vt:lpstr>
      <vt:lpstr>Monotype Corsiva</vt:lpstr>
      <vt:lpstr>Default Design</vt:lpstr>
      <vt:lpstr>PowerPoint Presentation</vt:lpstr>
      <vt:lpstr>PowerPoint Presentation</vt:lpstr>
      <vt:lpstr>PowerPoint Presentation</vt:lpstr>
    </vt:vector>
  </TitlesOfParts>
  <Company>OSU-EXSS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 Fair Play Awards</dc:title>
  <dc:creator>Siedentop, Hastie &amp; van der Mars</dc:creator>
  <cp:lastModifiedBy>Hans Van Der Mars</cp:lastModifiedBy>
  <cp:revision>10</cp:revision>
  <dcterms:created xsi:type="dcterms:W3CDTF">2001-07-19T05:50:46Z</dcterms:created>
  <dcterms:modified xsi:type="dcterms:W3CDTF">2018-07-18T22:23:59Z</dcterms:modified>
</cp:coreProperties>
</file>