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>
      <p:cViewPr>
        <p:scale>
          <a:sx n="125" d="100"/>
          <a:sy n="125" d="100"/>
        </p:scale>
        <p:origin x="60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0617F5-9E31-0C45-8ACA-77B6A95F9F08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4C53-AB00-1140-A5FD-062522F9A9C7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0E125-BB96-0F41-9050-89DE632A7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70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27598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93798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11418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982831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65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60971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4663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35305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1551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45872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06133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638800" y="65151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631950" y="533400"/>
            <a:ext cx="64452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Hustle Award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774950" y="25463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Super Soccer League peers</a:t>
            </a:r>
            <a:r>
              <a:rPr lang="en-US" altLang="x-none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1150" y="5180013"/>
            <a:ext cx="2343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Banshees President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01713" y="609600"/>
            <a:ext cx="75326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Most Valuable Player </a:t>
            </a:r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11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12"/>
          <p:cNvSpPr txBox="1">
            <a:spLocks noChangeArrowheads="1"/>
          </p:cNvSpPr>
          <p:nvPr/>
        </p:nvSpPr>
        <p:spPr bwMode="auto">
          <a:xfrm>
            <a:off x="5391150" y="5180013"/>
            <a:ext cx="2647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Dysfunctional President </a:t>
            </a:r>
          </a:p>
        </p:txBody>
      </p:sp>
      <p:sp>
        <p:nvSpPr>
          <p:cNvPr id="15366" name="Line 13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14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15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6"/>
          <p:cNvSpPr txBox="1">
            <a:spLocks noChangeArrowheads="1"/>
          </p:cNvSpPr>
          <p:nvPr/>
        </p:nvSpPr>
        <p:spPr bwMode="auto">
          <a:xfrm>
            <a:off x="2601913" y="23939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Super Soccer League peers</a:t>
            </a:r>
            <a:r>
              <a:rPr lang="en-US" altLang="x-none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966788" y="609600"/>
            <a:ext cx="76438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Most Improved Player </a:t>
            </a: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5332413" y="5180013"/>
            <a:ext cx="2647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Dysfunctional President </a:t>
            </a:r>
          </a:p>
        </p:txBody>
      </p:sp>
      <p:sp>
        <p:nvSpPr>
          <p:cNvPr id="16390" name="Line 13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14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5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6"/>
          <p:cNvSpPr txBox="1">
            <a:spLocks noChangeArrowheads="1"/>
          </p:cNvSpPr>
          <p:nvPr/>
        </p:nvSpPr>
        <p:spPr bwMode="auto">
          <a:xfrm>
            <a:off x="2643188" y="23939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Super Soccer League peers</a:t>
            </a:r>
            <a:r>
              <a:rPr lang="en-US" altLang="x-none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026"/>
          <p:cNvSpPr txBox="1">
            <a:spLocks noChangeArrowheads="1"/>
          </p:cNvSpPr>
          <p:nvPr/>
        </p:nvSpPr>
        <p:spPr bwMode="auto">
          <a:xfrm>
            <a:off x="2190750" y="665163"/>
            <a:ext cx="54133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Top Offensive Player </a:t>
            </a:r>
          </a:p>
        </p:txBody>
      </p:sp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2706688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1031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1032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033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11375" y="665163"/>
            <a:ext cx="54975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Top Defensive Player 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786063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86352" y="665163"/>
            <a:ext cx="51475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Season Champion </a:t>
            </a:r>
            <a:endParaRPr lang="en-US" sz="5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786063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1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86350" y="665163"/>
            <a:ext cx="51475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</a:t>
            </a: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League</a:t>
            </a:r>
          </a:p>
          <a:p>
            <a:pPr algn="ctr">
              <a:defRPr/>
            </a:pP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5400" b="1" baseline="30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Finisher</a:t>
            </a:r>
            <a:endParaRPr lang="en-US" sz="5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786063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57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91773" y="665163"/>
            <a:ext cx="533671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Super Soccer League</a:t>
            </a:r>
          </a:p>
          <a:p>
            <a:pPr algn="ctr">
              <a:defRPr/>
            </a:pP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5400" b="1" baseline="30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Finisher </a:t>
            </a:r>
            <a:endParaRPr lang="en-US" sz="5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786063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5315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414</Words>
  <Application>Microsoft Macintosh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Soccer Award Certificates</dc:title>
  <dc:creator>Siedentop, Hastie &amp; van der Mars</dc:creator>
  <cp:lastModifiedBy>Hans Van Der Mars</cp:lastModifiedBy>
  <cp:revision>12</cp:revision>
  <dcterms:created xsi:type="dcterms:W3CDTF">2001-07-19T05:50:46Z</dcterms:created>
  <dcterms:modified xsi:type="dcterms:W3CDTF">2018-07-18T22:08:25Z</dcterms:modified>
</cp:coreProperties>
</file>