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handoutMasterIdLst>
    <p:handoutMasterId r:id="rId8"/>
  </p:handoutMasterIdLst>
  <p:sldIdLst>
    <p:sldId id="256" r:id="rId2"/>
    <p:sldId id="269" r:id="rId3"/>
    <p:sldId id="258" r:id="rId4"/>
    <p:sldId id="265" r:id="rId5"/>
    <p:sldId id="272" r:id="rId6"/>
    <p:sldId id="270" r:id="rId7"/>
  </p:sldIdLst>
  <p:sldSz cx="9144000" cy="6858000" type="screen4x3"/>
  <p:notesSz cx="6858000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9933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97" d="100"/>
          <a:sy n="97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10C77B-CBD2-A044-BBBC-FDF8C1F76AE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79510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60878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23990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62817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582663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093110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8401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28573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59266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81055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55452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5486400" y="65532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 i="1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784350" y="723900"/>
            <a:ext cx="64452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Badminton Season  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Hustle Award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1860550" y="2743200"/>
            <a:ext cx="60071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___Player Name___</a:t>
            </a:r>
            <a:r>
              <a:rPr lang="en-US" altLang="x-none"/>
              <a:t>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6197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322388" y="723900"/>
            <a:ext cx="71358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Badminton Season  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Fair Play Award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998788" y="2682875"/>
            <a:ext cx="387508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Team’s Name</a:t>
            </a:r>
            <a:r>
              <a:rPr lang="en-US" altLang="x-none"/>
              <a:t> </a:t>
            </a:r>
          </a:p>
          <a:p>
            <a:pPr algn="ctr"/>
            <a:endParaRPr lang="en-US" altLang="x-none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2954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7942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5435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7338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6388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3716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14363" y="665163"/>
            <a:ext cx="845343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Badminton Season  </a:t>
            </a:r>
          </a:p>
          <a:p>
            <a:pPr algn="ctr"/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 League Most Valuable Player 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213100" y="2895600"/>
            <a:ext cx="36449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Player Name</a:t>
            </a:r>
            <a:endParaRPr lang="en-US" altLang="x-none"/>
          </a:p>
        </p:txBody>
      </p:sp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11430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auto">
          <a:xfrm>
            <a:off x="53911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6391" name="Line 13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14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15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19325" y="663575"/>
            <a:ext cx="5476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Badminton League </a:t>
            </a:r>
          </a:p>
          <a:p>
            <a:pPr algn="ctr">
              <a:lnSpc>
                <a:spcPct val="90000"/>
              </a:lnSpc>
            </a:pPr>
            <a:r>
              <a:rPr lang="en-US" altLang="x-none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Season Champion </a:t>
            </a:r>
            <a:endParaRPr lang="en-US" altLang="x-none" sz="5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14563" y="2774950"/>
            <a:ext cx="54244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____________Team Name____________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798763" y="730250"/>
            <a:ext cx="4421187" cy="1555750"/>
          </a:xfrm>
          <a:prstGeom prst="rect">
            <a:avLst/>
          </a:prstGeom>
          <a:noFill/>
          <a:ln>
            <a:noFill/>
          </a:ln>
          <a:effectLst>
            <a:outerShdw blurRad="63500" dist="29783" dir="3885598" algn="ctr" rotWithShape="0">
              <a:schemeClr val="tx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4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Badminton League </a:t>
            </a:r>
          </a:p>
          <a:p>
            <a:pPr algn="ctr"/>
            <a:r>
              <a:rPr lang="en-US" altLang="x-none" sz="4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44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043113" y="2638425"/>
            <a:ext cx="603408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______________Team Name______________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 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371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870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619750" y="51800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810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715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447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665413" y="730250"/>
            <a:ext cx="4421187" cy="1555750"/>
          </a:xfrm>
          <a:prstGeom prst="rect">
            <a:avLst/>
          </a:prstGeom>
          <a:noFill/>
          <a:ln>
            <a:noFill/>
          </a:ln>
          <a:effectLst>
            <a:outerShdw blurRad="63500" dist="40161" dir="4293903" algn="ctr" rotWithShape="0">
              <a:schemeClr val="accent2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sz="48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Badminton League </a:t>
            </a:r>
          </a:p>
          <a:p>
            <a:pPr algn="ctr"/>
            <a:r>
              <a:rPr lang="en-US" altLang="x-none" sz="48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Winner </a:t>
            </a:r>
            <a:endParaRPr lang="en-US" altLang="x-none" sz="4400" b="1"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814513" y="2774950"/>
            <a:ext cx="60340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endParaRPr lang="en-US" altLang="x-none"/>
          </a:p>
          <a:p>
            <a:pPr algn="ctr"/>
            <a:r>
              <a:rPr lang="en-US" altLang="x-none" b="1"/>
              <a:t>______________Team Name______________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295400" y="50276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794250" y="56515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543550" y="5027613"/>
            <a:ext cx="1651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733800" y="56388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638800" y="49530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371600" y="49530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6519446"/>
            <a:ext cx="3448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</a:t>
            </a:r>
            <a:r>
              <a:rPr lang="en-US" sz="800" b="1" i="1" dirty="0" smtClean="0">
                <a:ea typeface="Times New Roman" charset="0"/>
              </a:rPr>
              <a:t>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271</Words>
  <Application>Microsoft Macintosh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Times New Roman</vt:lpstr>
      <vt:lpstr>ＭＳ Ｐゴシック</vt:lpstr>
      <vt:lpstr>Arial</vt:lpstr>
      <vt:lpstr>Calibri</vt:lpstr>
      <vt:lpstr>Monotype Corsiva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OSU-EXSS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Badminton Award Certificates</dc:title>
  <dc:creator>Siedentop, Hastie &amp; van der Mars</dc:creator>
  <cp:lastModifiedBy>Hans Van Der Mars</cp:lastModifiedBy>
  <cp:revision>13</cp:revision>
  <dcterms:created xsi:type="dcterms:W3CDTF">2001-07-19T05:50:46Z</dcterms:created>
  <dcterms:modified xsi:type="dcterms:W3CDTF">2018-07-18T21:49:15Z</dcterms:modified>
</cp:coreProperties>
</file>