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3" r:id="rId5"/>
    <p:sldId id="264" r:id="rId6"/>
    <p:sldId id="265" r:id="rId7"/>
  </p:sldIdLst>
  <p:sldSz cx="9144000" cy="6858000" type="screen4x3"/>
  <p:notesSz cx="6858000" cy="90281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2"/>
  </p:normalViewPr>
  <p:slideViewPr>
    <p:cSldViewPr>
      <p:cViewPr varScale="1">
        <p:scale>
          <a:sx n="97" d="100"/>
          <a:sy n="97" d="100"/>
        </p:scale>
        <p:origin x="144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565613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29408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292806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54278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951382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871908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53595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298463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8416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244420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984207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5414319" y="6477000"/>
            <a:ext cx="3733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From Complete Guide to Sport Education (3</a:t>
            </a:r>
            <a:r>
              <a:rPr lang="en-US" sz="800" b="1" i="1" baseline="30000" dirty="0" smtClean="0">
                <a:effectLst/>
                <a:latin typeface="Times New Roman" charset="0"/>
                <a:ea typeface="Times New Roman" charset="0"/>
              </a:rPr>
              <a:t>rd</a:t>
            </a: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 ed.); Siedentop, Hastie, </a:t>
            </a:r>
            <a:endParaRPr lang="en-US" sz="800" dirty="0" smtClean="0">
              <a:effectLst/>
              <a:latin typeface="Times New Roman" charset="0"/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&amp; van der Mars, 2020, Champaign, IL:  Human Kinetics.</a:t>
            </a:r>
            <a:endParaRPr lang="en-US" sz="800" dirty="0">
              <a:effectLst/>
              <a:latin typeface="Times New Roman" charset="0"/>
              <a:ea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482850" y="860425"/>
            <a:ext cx="4895850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Basketball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48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Duty Team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</a:t>
            </a: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860675" y="3124200"/>
            <a:ext cx="4657725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</a:t>
            </a:r>
            <a:r>
              <a:rPr lang="en-US" altLang="x-none" sz="6000" b="1">
                <a:latin typeface="Freestyle Script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447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946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695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3886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791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524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1447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4946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5695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4341" name="Line 7"/>
          <p:cNvSpPr>
            <a:spLocks noChangeShapeType="1"/>
          </p:cNvSpPr>
          <p:nvPr/>
        </p:nvSpPr>
        <p:spPr bwMode="auto">
          <a:xfrm>
            <a:off x="3886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Line 8"/>
          <p:cNvSpPr>
            <a:spLocks noChangeShapeType="1"/>
          </p:cNvSpPr>
          <p:nvPr/>
        </p:nvSpPr>
        <p:spPr bwMode="auto">
          <a:xfrm>
            <a:off x="5791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Line 9"/>
          <p:cNvSpPr>
            <a:spLocks noChangeShapeType="1"/>
          </p:cNvSpPr>
          <p:nvPr/>
        </p:nvSpPr>
        <p:spPr bwMode="auto">
          <a:xfrm>
            <a:off x="1524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524125" y="762000"/>
            <a:ext cx="4879975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Basketball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48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Duty Team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  <p:sp>
        <p:nvSpPr>
          <p:cNvPr id="14345" name="Text Box 11"/>
          <p:cNvSpPr txBox="1">
            <a:spLocks noChangeArrowheads="1"/>
          </p:cNvSpPr>
          <p:nvPr/>
        </p:nvSpPr>
        <p:spPr bwMode="auto">
          <a:xfrm>
            <a:off x="2860675" y="31242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5365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465388" y="762000"/>
            <a:ext cx="4895850" cy="1963738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tx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Basketball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4800" b="1" baseline="30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Duty Team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27844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930400" y="685800"/>
            <a:ext cx="5916613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Basketball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48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</a:t>
            </a: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27844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7413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876425" y="685800"/>
            <a:ext cx="6022975" cy="1963738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Basketball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48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  <p:sp>
        <p:nvSpPr>
          <p:cNvPr id="17417" name="Text Box 11"/>
          <p:cNvSpPr txBox="1">
            <a:spLocks noChangeArrowheads="1"/>
          </p:cNvSpPr>
          <p:nvPr/>
        </p:nvSpPr>
        <p:spPr bwMode="auto">
          <a:xfrm>
            <a:off x="27844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8437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833563" y="685800"/>
            <a:ext cx="5957887" cy="1963738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Basketball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4800" b="1" baseline="30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  <p:sp>
        <p:nvSpPr>
          <p:cNvPr id="18441" name="Text Box 11"/>
          <p:cNvSpPr txBox="1">
            <a:spLocks noChangeArrowheads="1"/>
          </p:cNvSpPr>
          <p:nvPr/>
        </p:nvSpPr>
        <p:spPr bwMode="auto">
          <a:xfrm>
            <a:off x="27082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144</Words>
  <Application>Microsoft Macintosh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Times New Roman</vt:lpstr>
      <vt:lpstr>ＭＳ Ｐゴシック</vt:lpstr>
      <vt:lpstr>Arial</vt:lpstr>
      <vt:lpstr>Calibri</vt:lpstr>
      <vt:lpstr>Monotype Corsiva</vt:lpstr>
      <vt:lpstr>Freestyle Script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OSU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Badminton Duty Team Award Cerificates</dc:title>
  <dc:creator>Siedentop, Hastie &amp; van der Mars</dc:creator>
  <cp:lastModifiedBy>Hans Van Der Mars</cp:lastModifiedBy>
  <cp:revision>10</cp:revision>
  <dcterms:created xsi:type="dcterms:W3CDTF">2003-01-23T06:31:39Z</dcterms:created>
  <dcterms:modified xsi:type="dcterms:W3CDTF">2018-07-18T22:56:33Z</dcterms:modified>
</cp:coreProperties>
</file>