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303" r:id="rId2"/>
    <p:sldId id="297" r:id="rId3"/>
    <p:sldId id="287" r:id="rId4"/>
    <p:sldId id="304" r:id="rId5"/>
    <p:sldId id="305" r:id="rId6"/>
    <p:sldId id="306" r:id="rId7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30" d="100"/>
          <a:sy n="130" d="100"/>
        </p:scale>
        <p:origin x="1416" y="-28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71425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9834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3609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2875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4004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6464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99536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9957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5100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2009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642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3316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442913" y="990600"/>
            <a:ext cx="59118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Olympics Women’s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U.S.A. vs. Brazil</a:t>
            </a: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Volleyball rules in effect / Free-ball serves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three games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on the court (or teacher’s choice) w. subs after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      each rally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Match is tied 1-1 in games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Brazil leads third game 6 –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USA has the serve</a:t>
            </a:r>
          </a:p>
        </p:txBody>
      </p:sp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Volleyball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13320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4600"/>
            <a:ext cx="22098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14600"/>
            <a:ext cx="19050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Game-Volleyball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you limit their strengths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serves?  Vary point of attack?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Switch hitters?  Transition play?  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Ensuring court coverage? Ensure good receiving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of serves.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04800" y="34290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/>
              <a:t>                            up a score?  </a:t>
            </a:r>
            <a:r>
              <a:rPr lang="en-US" altLang="x-none" sz="1600">
                <a:solidFill>
                  <a:srgbClr val="000000"/>
                </a:solidFill>
              </a:rPr>
              <a:t>Anticipating opponents’ moves?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</a:t>
            </a:r>
            <a:r>
              <a:rPr lang="en-US" altLang="x-none" sz="1600"/>
              <a:t>Scanning the court?  Where to attack? Where to</a:t>
            </a:r>
          </a:p>
          <a:p>
            <a:pPr eaLnBrk="1" hangingPunct="1"/>
            <a:r>
              <a:rPr lang="en-US" altLang="x-none" sz="1600"/>
              <a:t>                            serve?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the blockers? Use good</a:t>
            </a:r>
          </a:p>
          <a:p>
            <a:pPr eaLnBrk="1" hangingPunct="1"/>
            <a:r>
              <a:rPr lang="en-US" altLang="x-none" sz="1600"/>
              <a:t>                             footwork to maintain court coverage?  Adjust? </a:t>
            </a:r>
          </a:p>
          <a:p>
            <a:pPr eaLnBrk="1" hangingPunct="1"/>
            <a:r>
              <a:rPr lang="en-US" altLang="x-none" sz="1600"/>
              <a:t>                             Recognize/anticipate the opponents'’ moves?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sz="180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sz="180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442913" y="1255713"/>
            <a:ext cx="59118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Men’s Olympics Final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3600" b="1">
                <a:latin typeface="Times New Roman" charset="0"/>
              </a:rPr>
              <a:t>Brazil</a:t>
            </a:r>
          </a:p>
          <a:p>
            <a:pPr algn="ctr" eaLnBrk="1" hangingPunct="1"/>
            <a:r>
              <a:rPr lang="en-US" altLang="x-none" sz="36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3600" b="1">
                <a:latin typeface="Times New Roman" charset="0"/>
              </a:rPr>
              <a:t>Cuba</a:t>
            </a:r>
          </a:p>
        </p:txBody>
      </p:sp>
      <p:sp>
        <p:nvSpPr>
          <p:cNvPr id="153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Volleyball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Volleyball rules in effect / Free-ball serves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five  games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on the court (or teacher’s choice) w. subs after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      each rally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Cuba is up 2 games to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Brazil leads fourth game 5 –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Cuba has the serve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Game-Volleyball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you limit their strengths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serves?  Vary point of attack?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Switch hitters?  Transition play?  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Ensuring court coverage? Ensure good receiving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of serves.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04800" y="34290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/>
              <a:t>                            up a score?  </a:t>
            </a:r>
            <a:r>
              <a:rPr lang="en-US" altLang="x-none" sz="1600">
                <a:solidFill>
                  <a:srgbClr val="000000"/>
                </a:solidFill>
              </a:rPr>
              <a:t>Anticipating opponents’ moves?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</a:t>
            </a:r>
            <a:r>
              <a:rPr lang="en-US" altLang="x-none" sz="1600"/>
              <a:t>Scanning the court?  Where to attack? Where to</a:t>
            </a:r>
          </a:p>
          <a:p>
            <a:pPr eaLnBrk="1" hangingPunct="1"/>
            <a:r>
              <a:rPr lang="en-US" altLang="x-none" sz="1600"/>
              <a:t>                            serve?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the blockers? Use good</a:t>
            </a:r>
          </a:p>
          <a:p>
            <a:pPr eaLnBrk="1" hangingPunct="1"/>
            <a:r>
              <a:rPr lang="en-US" altLang="x-none" sz="1600"/>
              <a:t>                             footwork to maintain court coverage?  Adjust? </a:t>
            </a:r>
          </a:p>
          <a:p>
            <a:pPr eaLnBrk="1" hangingPunct="1"/>
            <a:r>
              <a:rPr lang="en-US" altLang="x-none" sz="1600"/>
              <a:t>                             Recognize/anticipate the opponents'’ moves?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152400" y="40386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905000"/>
            <a:ext cx="1512888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sz="180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2713" y="1905000"/>
            <a:ext cx="1512887" cy="203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Team Logo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sz="1800">
                <a:solidFill>
                  <a:srgbClr val="7F7F7F"/>
                </a:solidFill>
                <a:latin typeface="Arial" pitchFamily="-106" charset="0"/>
                <a:ea typeface="+mn-ea"/>
              </a:rPr>
              <a:t>Here</a:t>
            </a: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endParaRPr lang="en-US" sz="1800">
              <a:latin typeface="Arial" pitchFamily="-106" charset="0"/>
              <a:ea typeface="+mn-ea"/>
            </a:endParaRPr>
          </a:p>
          <a:p>
            <a:pPr algn="ctr">
              <a:defRPr/>
            </a:pPr>
            <a:r>
              <a:rPr lang="en-US" sz="1800">
                <a:latin typeface="Arial" pitchFamily="-106" charset="0"/>
                <a:ea typeface="+mn-ea"/>
              </a:rPr>
              <a:t> </a:t>
            </a:r>
          </a:p>
        </p:txBody>
      </p:sp>
      <p:sp>
        <p:nvSpPr>
          <p:cNvPr id="17414" name="TextBox 12"/>
          <p:cNvSpPr txBox="1">
            <a:spLocks noChangeArrowheads="1"/>
          </p:cNvSpPr>
          <p:nvPr/>
        </p:nvSpPr>
        <p:spPr bwMode="auto">
          <a:xfrm>
            <a:off x="914400" y="75517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442913" y="838200"/>
            <a:ext cx="59118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3200" b="1">
                <a:latin typeface="Times New Roman" charset="0"/>
              </a:rPr>
              <a:t>2008 Olympics</a:t>
            </a:r>
          </a:p>
          <a:p>
            <a:pPr algn="ctr" eaLnBrk="1" hangingPunct="1"/>
            <a:r>
              <a:rPr lang="en-US" altLang="x-none" sz="3200" b="1">
                <a:latin typeface="Times New Roman" charset="0"/>
              </a:rPr>
              <a:t>Women’s Quarterfinals</a:t>
            </a:r>
          </a:p>
          <a:p>
            <a:pPr algn="ctr" eaLnBrk="1" hangingPunct="1"/>
            <a:endParaRPr lang="en-US" altLang="x-none" sz="3200" b="1">
              <a:latin typeface="Times New Roman" charset="0"/>
            </a:endParaRPr>
          </a:p>
          <a:p>
            <a:pPr algn="ctr" eaLnBrk="1" hangingPunct="1"/>
            <a:r>
              <a:rPr lang="en-US" altLang="x-none" sz="3200" b="1">
                <a:latin typeface="Times New Roman" charset="0"/>
              </a:rPr>
              <a:t>Brazil</a:t>
            </a:r>
          </a:p>
          <a:p>
            <a:pPr algn="ctr" eaLnBrk="1" hangingPunct="1"/>
            <a:r>
              <a:rPr lang="en-US" altLang="x-none" sz="32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3200" b="1">
                <a:latin typeface="Times New Roman" charset="0"/>
              </a:rPr>
              <a:t>Japan</a:t>
            </a:r>
          </a:p>
        </p:txBody>
      </p:sp>
      <p:sp>
        <p:nvSpPr>
          <p:cNvPr id="174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Volleyball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304800" y="40386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Volleyball rules in effect / Free-ball serves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three games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4 v 4 on the court (or teacher’s choice) w. subs after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      each rally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Tied at 1-1 in games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Japan leads third game 5 – 2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Brazil has the serve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Game-Volleyball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Questions to consider . . .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04800" y="5943600"/>
            <a:ext cx="63246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>
                <a:latin typeface="Calibri" charset="0"/>
              </a:rPr>
              <a:t>Ask yourselves: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will the opponents’ game plan most likely be?</a:t>
            </a:r>
          </a:p>
          <a:p>
            <a:pPr eaLnBrk="1" hangingPunct="1"/>
            <a:r>
              <a:rPr lang="en-US" altLang="x-none" sz="1000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should we ourselves concentrate on?</a:t>
            </a:r>
          </a:p>
          <a:p>
            <a:pPr eaLnBrk="1" hangingPunct="1"/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How can we keep their better players from being successful? How can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you limit their strengths</a:t>
            </a:r>
            <a:endParaRPr lang="en-US" altLang="x-none" sz="1000">
              <a:latin typeface="Calibri" charset="0"/>
            </a:endParaRPr>
          </a:p>
          <a:p>
            <a:pPr eaLnBrk="1" hangingPunct="1">
              <a:buFontTx/>
              <a:buChar char="•"/>
            </a:pPr>
            <a:endParaRPr lang="en-US" altLang="x-none" sz="10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What seems to cause our team the most difficulty in general?  Against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this opponent?</a:t>
            </a:r>
            <a:endParaRPr lang="en-US" altLang="x-none" sz="2000" b="1" i="1">
              <a:latin typeface="Calibri" charset="0"/>
            </a:endParaRP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7" name="Rectangle 11"/>
          <p:cNvSpPr>
            <a:spLocks noChangeArrowheads="1"/>
          </p:cNvSpPr>
          <p:nvPr/>
        </p:nvSpPr>
        <p:spPr bwMode="auto">
          <a:xfrm>
            <a:off x="304800" y="1676400"/>
            <a:ext cx="6324600" cy="1616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</a:pPr>
            <a:r>
              <a:rPr lang="en-US" altLang="x-none" sz="2100" b="1" i="1">
                <a:latin typeface="Calibri" charset="0"/>
              </a:rPr>
              <a:t>What is our team’s overall game plan (i.e., strategy)? </a:t>
            </a:r>
            <a:endParaRPr lang="en-US" altLang="x-none" sz="21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 b="1" i="1">
                <a:solidFill>
                  <a:srgbClr val="000000"/>
                </a:solidFill>
              </a:rPr>
              <a:t>  Offensive </a:t>
            </a:r>
            <a:r>
              <a:rPr lang="en-US" altLang="x-none" sz="1800">
                <a:solidFill>
                  <a:srgbClr val="000000"/>
                </a:solidFill>
              </a:rPr>
              <a:t>– </a:t>
            </a:r>
            <a:r>
              <a:rPr lang="en-US" altLang="x-none" sz="1600">
                <a:solidFill>
                  <a:srgbClr val="000000"/>
                </a:solidFill>
              </a:rPr>
              <a:t>Taking risks with serves?  Vary point of attack?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Switch hitters?  Transition play?   </a:t>
            </a:r>
          </a:p>
          <a:p>
            <a:pPr eaLnBrk="1" hangingPunct="1">
              <a:buClr>
                <a:srgbClr val="000000"/>
              </a:buClr>
            </a:pP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Font typeface="Wingdings" charset="2"/>
              <a:buChar char="v"/>
            </a:pPr>
            <a:r>
              <a:rPr lang="en-US" altLang="x-none" sz="1800">
                <a:solidFill>
                  <a:srgbClr val="000000"/>
                </a:solidFill>
              </a:rPr>
              <a:t>  </a:t>
            </a:r>
            <a:r>
              <a:rPr lang="en-US" altLang="x-none" sz="1800" b="1" i="1">
                <a:solidFill>
                  <a:srgbClr val="000000"/>
                </a:solidFill>
              </a:rPr>
              <a:t>Defensive</a:t>
            </a:r>
            <a:r>
              <a:rPr lang="en-US" altLang="x-none" sz="1800">
                <a:solidFill>
                  <a:srgbClr val="000000"/>
                </a:solidFill>
              </a:rPr>
              <a:t> – </a:t>
            </a:r>
            <a:r>
              <a:rPr lang="en-US" altLang="x-none" sz="1600">
                <a:solidFill>
                  <a:srgbClr val="000000"/>
                </a:solidFill>
              </a:rPr>
              <a:t>Ensuring court coverage? Ensure good receiving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 of serves.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04800" y="3429000"/>
            <a:ext cx="6324600" cy="23542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100" b="1" i="1"/>
              <a:t>What tactical moves might be critical?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800"/>
              <a:t>  </a:t>
            </a:r>
            <a:r>
              <a:rPr lang="en-US" altLang="x-none" sz="1800" b="1" i="1"/>
              <a:t>Offensive</a:t>
            </a:r>
            <a:r>
              <a:rPr lang="en-US" altLang="x-none" sz="1800"/>
              <a:t> – </a:t>
            </a:r>
            <a:r>
              <a:rPr lang="en-US" altLang="x-none" sz="1600"/>
              <a:t>Decision-making? Support?  Adjust?  Setting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/>
              <a:t>                            up a score?  </a:t>
            </a:r>
            <a:r>
              <a:rPr lang="en-US" altLang="x-none" sz="1600">
                <a:solidFill>
                  <a:srgbClr val="000000"/>
                </a:solidFill>
              </a:rPr>
              <a:t>Anticipating opponents’ moves?</a:t>
            </a:r>
          </a:p>
          <a:p>
            <a:pPr eaLnBrk="1" hangingPunct="1">
              <a:buClr>
                <a:srgbClr val="000000"/>
              </a:buClr>
            </a:pPr>
            <a:r>
              <a:rPr lang="en-US" altLang="x-none" sz="1600">
                <a:solidFill>
                  <a:srgbClr val="000000"/>
                </a:solidFill>
              </a:rPr>
              <a:t>                            </a:t>
            </a:r>
            <a:r>
              <a:rPr lang="en-US" altLang="x-none" sz="1600"/>
              <a:t>Scanning the court?  Where to attack? Where to</a:t>
            </a:r>
          </a:p>
          <a:p>
            <a:pPr eaLnBrk="1" hangingPunct="1"/>
            <a:r>
              <a:rPr lang="en-US" altLang="x-none" sz="1600"/>
              <a:t>                            serve? </a:t>
            </a:r>
          </a:p>
          <a:p>
            <a:pPr eaLnBrk="1" hangingPunct="1"/>
            <a:endParaRPr lang="en-US" altLang="x-none" sz="1000"/>
          </a:p>
          <a:p>
            <a:pPr eaLnBrk="1" hangingPunct="1">
              <a:buFont typeface="Wingdings" charset="2"/>
              <a:buChar char="v"/>
            </a:pPr>
            <a:r>
              <a:rPr lang="en-US" altLang="x-none" sz="1800" b="1" i="1"/>
              <a:t>  Defensive</a:t>
            </a:r>
            <a:r>
              <a:rPr lang="en-US" altLang="x-none" sz="1800"/>
              <a:t> – </a:t>
            </a:r>
            <a:r>
              <a:rPr lang="en-US" altLang="x-none" sz="1600"/>
              <a:t>Decision making? Cover the blockers? Use good</a:t>
            </a:r>
          </a:p>
          <a:p>
            <a:pPr eaLnBrk="1" hangingPunct="1"/>
            <a:r>
              <a:rPr lang="en-US" altLang="x-none" sz="1600"/>
              <a:t>                             footwork to maintain court coverage?  Adjust? </a:t>
            </a:r>
          </a:p>
          <a:p>
            <a:pPr eaLnBrk="1" hangingPunct="1"/>
            <a:r>
              <a:rPr lang="en-US" altLang="x-none" sz="1600"/>
              <a:t>                             Recognize/anticipate the opponents'’ moves?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9862</TotalTime>
  <Words>899</Words>
  <Application>Microsoft Macintosh PowerPoint</Application>
  <PresentationFormat>On-screen Show (4:3)</PresentationFormat>
  <Paragraphs>180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ＭＳ Ｐゴシック</vt:lpstr>
      <vt:lpstr>Calibri</vt:lpstr>
      <vt:lpstr>Times New Roman</vt:lpstr>
      <vt:lpstr>Wingdings</vt:lpstr>
      <vt:lpstr>Default Design</vt:lpstr>
      <vt:lpstr>Action Fantasy Game - Volleyball</vt:lpstr>
      <vt:lpstr>PowerPoint Presentation</vt:lpstr>
      <vt:lpstr>Action Fantasy Game - Volleyball</vt:lpstr>
      <vt:lpstr>PowerPoint Presentation</vt:lpstr>
      <vt:lpstr>Action Fantasy Game - Volleyball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Hans Van Der Mars</cp:lastModifiedBy>
  <cp:revision>19</cp:revision>
  <dcterms:created xsi:type="dcterms:W3CDTF">2010-05-22T23:34:54Z</dcterms:created>
  <dcterms:modified xsi:type="dcterms:W3CDTF">2018-07-10T19:54:14Z</dcterms:modified>
</cp:coreProperties>
</file>