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5" r:id="rId2"/>
    <p:sldId id="272" r:id="rId3"/>
    <p:sldId id="270" r:id="rId4"/>
    <p:sldId id="273" r:id="rId5"/>
    <p:sldId id="277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</p:sldIdLst>
  <p:sldSz cx="9144000" cy="6858000" type="screen4x3"/>
  <p:notesSz cx="6858000" cy="90281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339933"/>
    <a:srgbClr val="FFFF00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5"/>
  </p:normalViewPr>
  <p:slideViewPr>
    <p:cSldViewPr>
      <p:cViewPr varScale="1">
        <p:scale>
          <a:sx n="98" d="100"/>
          <a:sy n="98" d="100"/>
        </p:scale>
        <p:origin x="27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77263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577263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1C130A8-C31E-C140-844C-2E457A26EC3D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E89E8-EFEF-084E-B25B-0247B55F7A5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1128713"/>
            <a:ext cx="4060825" cy="3046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4988"/>
            <a:ext cx="5486400" cy="3554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575675"/>
            <a:ext cx="297180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575675"/>
            <a:ext cx="297180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60CE8-EDB4-0342-BA5F-C72867651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650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  <a:endParaRPr lang="en-US" b="0" i="0"/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832787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  <a:endParaRPr lang="en-US" b="0" i="0"/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2081835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  <a:endParaRPr lang="en-US" b="0" i="0"/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457549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  <a:endParaRPr lang="en-US" b="0" i="0"/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507778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  <a:endParaRPr lang="en-US" b="0" i="0"/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922265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  <a:endParaRPr lang="en-US" b="0" i="0"/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2122660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  <a:endParaRPr lang="en-US" b="0" i="0"/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554763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  <a:endParaRPr lang="en-US" b="0" i="0"/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329766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  <a:endParaRPr lang="en-US" b="0" i="0"/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877252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  <a:endParaRPr lang="en-US" b="0" i="0"/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4512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  <a:endParaRPr lang="en-US" b="0" i="0"/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746910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38800" y="64008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 i="1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590800" y="2819400"/>
            <a:ext cx="5153025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Presented to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 dirty="0">
                <a:latin typeface="Monotype Corsiva" charset="0"/>
              </a:rPr>
              <a:t>Troupe Name</a:t>
            </a:r>
            <a:endParaRPr lang="en-US" altLang="x-none" b="1" dirty="0"/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based on official </a:t>
            </a:r>
            <a:r>
              <a:rPr lang="en-US" altLang="x-none" b="1" dirty="0" smtClean="0">
                <a:solidFill>
                  <a:srgbClr val="FF0000"/>
                </a:solidFill>
              </a:rPr>
              <a:t>competition </a:t>
            </a:r>
            <a:r>
              <a:rPr lang="en-US" altLang="x-none" b="1" dirty="0">
                <a:solidFill>
                  <a:srgbClr val="FF0000"/>
                </a:solidFill>
              </a:rPr>
              <a:t>results</a:t>
            </a:r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 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524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5022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7721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3962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5867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1600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119203" y="663575"/>
            <a:ext cx="5570756" cy="1754326"/>
          </a:xfrm>
          <a:prstGeom prst="rect">
            <a:avLst/>
          </a:prstGeom>
          <a:noFill/>
          <a:ln>
            <a:noFill/>
          </a:ln>
          <a:effectLst>
            <a:outerShdw blurRad="63500" dist="29783" dir="3885598" algn="ctr" rotWithShape="0">
              <a:schemeClr val="tx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Competition 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Season </a:t>
            </a:r>
            <a:r>
              <a:rPr lang="en-US" altLang="x-none" sz="6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Champion </a:t>
            </a:r>
            <a:endParaRPr lang="en-US" altLang="x-none" sz="5400" b="1" dirty="0"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1912938" y="806450"/>
            <a:ext cx="62071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6000" b="1">
                <a:solidFill>
                  <a:srgbClr val="043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Competition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solidFill>
                  <a:srgbClr val="043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70’s Dance Champion </a:t>
            </a:r>
            <a:endParaRPr lang="en-US" altLang="x-none" sz="5400" b="1">
              <a:solidFill>
                <a:srgbClr val="0432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2590800" y="2819400"/>
            <a:ext cx="5153025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Presented to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 dirty="0">
                <a:latin typeface="Monotype Corsiva" charset="0"/>
              </a:rPr>
              <a:t>Troupe Name</a:t>
            </a:r>
            <a:endParaRPr lang="en-US" altLang="x-none" b="1" dirty="0"/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based on official </a:t>
            </a:r>
            <a:r>
              <a:rPr lang="en-US" altLang="x-none" b="1" dirty="0" smtClean="0">
                <a:solidFill>
                  <a:srgbClr val="FF0000"/>
                </a:solidFill>
              </a:rPr>
              <a:t>competition </a:t>
            </a:r>
            <a:r>
              <a:rPr lang="en-US" altLang="x-none" b="1" dirty="0">
                <a:solidFill>
                  <a:srgbClr val="FF0000"/>
                </a:solidFill>
              </a:rPr>
              <a:t>results</a:t>
            </a:r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 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524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5022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7721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3962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5867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1600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882650" y="806450"/>
            <a:ext cx="828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6000" b="1">
                <a:solidFill>
                  <a:srgbClr val="043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Competition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solidFill>
                  <a:srgbClr val="043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70’s  Dance 2</a:t>
            </a:r>
            <a:r>
              <a:rPr lang="en-US" altLang="x-none" sz="6000" b="1" baseline="30000">
                <a:solidFill>
                  <a:srgbClr val="043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6000" b="1">
                <a:solidFill>
                  <a:srgbClr val="043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Winner </a:t>
            </a:r>
            <a:endParaRPr lang="en-US" altLang="x-none" sz="5400" b="1">
              <a:solidFill>
                <a:srgbClr val="0432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2590800" y="2819400"/>
            <a:ext cx="5153025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Presented to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 dirty="0">
                <a:latin typeface="Monotype Corsiva" charset="0"/>
              </a:rPr>
              <a:t>Troupe Name</a:t>
            </a:r>
            <a:endParaRPr lang="en-US" altLang="x-none" b="1" dirty="0"/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based on official </a:t>
            </a:r>
            <a:r>
              <a:rPr lang="en-US" altLang="x-none" b="1" dirty="0" smtClean="0">
                <a:solidFill>
                  <a:srgbClr val="FF0000"/>
                </a:solidFill>
              </a:rPr>
              <a:t>competition </a:t>
            </a:r>
            <a:r>
              <a:rPr lang="en-US" altLang="x-none" b="1" dirty="0">
                <a:solidFill>
                  <a:srgbClr val="FF0000"/>
                </a:solidFill>
              </a:rPr>
              <a:t>results</a:t>
            </a:r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 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524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5022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57721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>
            <a:off x="3962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5867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>
            <a:off x="1600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922338" y="806450"/>
            <a:ext cx="819943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6000" b="1">
                <a:solidFill>
                  <a:srgbClr val="043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Competition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solidFill>
                  <a:srgbClr val="043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70’s  Dance 3</a:t>
            </a:r>
            <a:r>
              <a:rPr lang="en-US" altLang="x-none" sz="6000" b="1" baseline="30000">
                <a:solidFill>
                  <a:srgbClr val="043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6000" b="1">
                <a:solidFill>
                  <a:srgbClr val="0432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Winner </a:t>
            </a:r>
            <a:endParaRPr lang="en-US" altLang="x-none" sz="5400" b="1">
              <a:solidFill>
                <a:srgbClr val="0432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2590800" y="2819400"/>
            <a:ext cx="5153025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Presented to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 dirty="0">
                <a:latin typeface="Monotype Corsiva" charset="0"/>
              </a:rPr>
              <a:t>Troupe Name</a:t>
            </a:r>
            <a:endParaRPr lang="en-US" altLang="x-none" b="1" dirty="0"/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based on official </a:t>
            </a:r>
            <a:r>
              <a:rPr lang="en-US" altLang="x-none" b="1" dirty="0" smtClean="0">
                <a:solidFill>
                  <a:srgbClr val="FF0000"/>
                </a:solidFill>
              </a:rPr>
              <a:t>competition </a:t>
            </a:r>
            <a:r>
              <a:rPr lang="en-US" altLang="x-none" b="1" dirty="0">
                <a:solidFill>
                  <a:srgbClr val="FF0000"/>
                </a:solidFill>
              </a:rPr>
              <a:t>results</a:t>
            </a:r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 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524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022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57721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3962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>
            <a:off x="5867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1600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912938" y="806450"/>
            <a:ext cx="62071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60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Competition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80’s Dance Champion </a:t>
            </a:r>
            <a:endParaRPr lang="en-US" altLang="x-none" sz="5400" b="1"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2590800" y="2819400"/>
            <a:ext cx="5153025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Presented to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 dirty="0">
                <a:latin typeface="Monotype Corsiva" charset="0"/>
              </a:rPr>
              <a:t>Troupe Name</a:t>
            </a:r>
            <a:endParaRPr lang="en-US" altLang="x-none" b="1" dirty="0"/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based on official </a:t>
            </a:r>
            <a:r>
              <a:rPr lang="en-US" altLang="x-none" b="1" dirty="0" smtClean="0">
                <a:solidFill>
                  <a:srgbClr val="FF0000"/>
                </a:solidFill>
              </a:rPr>
              <a:t>competition </a:t>
            </a:r>
            <a:r>
              <a:rPr lang="en-US" altLang="x-none" b="1" dirty="0">
                <a:solidFill>
                  <a:srgbClr val="FF0000"/>
                </a:solidFill>
              </a:rPr>
              <a:t>results</a:t>
            </a:r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 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524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5022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57721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3962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5867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>
            <a:off x="1600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882650" y="806450"/>
            <a:ext cx="828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60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Competition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80’s  Dance 2</a:t>
            </a:r>
            <a:r>
              <a:rPr lang="en-US" altLang="x-none" sz="6000" b="1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60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Winner </a:t>
            </a:r>
            <a:endParaRPr lang="en-US" altLang="x-none" sz="5400" b="1"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2590800" y="2819400"/>
            <a:ext cx="5153025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Presented to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 dirty="0">
                <a:latin typeface="Monotype Corsiva" charset="0"/>
              </a:rPr>
              <a:t>Troupe Name</a:t>
            </a:r>
            <a:endParaRPr lang="en-US" altLang="x-none" b="1" dirty="0"/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based on official </a:t>
            </a:r>
            <a:r>
              <a:rPr lang="en-US" altLang="x-none" b="1" dirty="0" smtClean="0">
                <a:solidFill>
                  <a:srgbClr val="FF0000"/>
                </a:solidFill>
              </a:rPr>
              <a:t>competition </a:t>
            </a:r>
            <a:r>
              <a:rPr lang="en-US" altLang="x-none" b="1" dirty="0">
                <a:solidFill>
                  <a:srgbClr val="FF0000"/>
                </a:solidFill>
              </a:rPr>
              <a:t>results</a:t>
            </a:r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 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524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5022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7721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>
            <a:off x="3962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>
            <a:off x="5867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9" name="Line 9"/>
          <p:cNvSpPr>
            <a:spLocks noChangeShapeType="1"/>
          </p:cNvSpPr>
          <p:nvPr/>
        </p:nvSpPr>
        <p:spPr bwMode="auto">
          <a:xfrm>
            <a:off x="1600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922338" y="806450"/>
            <a:ext cx="819943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6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Competition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9</a:t>
            </a:r>
            <a:r>
              <a:rPr lang="en-US" altLang="x-none" sz="6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0’s  </a:t>
            </a:r>
            <a:r>
              <a:rPr lang="en-US" altLang="x-none" sz="6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3</a:t>
            </a:r>
            <a:r>
              <a:rPr lang="en-US" altLang="x-none" sz="6000" b="1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6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Winner </a:t>
            </a:r>
            <a:endParaRPr lang="en-US" altLang="x-none" sz="5400" b="1" dirty="0"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2590800" y="2819400"/>
            <a:ext cx="5153025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Presented to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 dirty="0">
                <a:latin typeface="Monotype Corsiva" charset="0"/>
              </a:rPr>
              <a:t>Troupe Name</a:t>
            </a:r>
            <a:endParaRPr lang="en-US" altLang="x-none" b="1" dirty="0"/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based on official </a:t>
            </a:r>
            <a:r>
              <a:rPr lang="en-US" altLang="x-none" b="1" dirty="0" smtClean="0">
                <a:solidFill>
                  <a:srgbClr val="FF0000"/>
                </a:solidFill>
              </a:rPr>
              <a:t>competition </a:t>
            </a:r>
            <a:r>
              <a:rPr lang="en-US" altLang="x-none" b="1" dirty="0">
                <a:solidFill>
                  <a:srgbClr val="FF0000"/>
                </a:solidFill>
              </a:rPr>
              <a:t>results</a:t>
            </a:r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 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524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5022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57721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3962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5867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1600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885675" y="806450"/>
            <a:ext cx="626165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Competition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90’s </a:t>
            </a:r>
            <a:r>
              <a:rPr lang="en-US" altLang="x-none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Champion </a:t>
            </a:r>
            <a:endParaRPr lang="en-US" altLang="x-none" sz="5400" b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2590800" y="2819400"/>
            <a:ext cx="5153025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Presented to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 dirty="0">
                <a:latin typeface="Monotype Corsiva" charset="0"/>
              </a:rPr>
              <a:t>Troupe Name</a:t>
            </a:r>
            <a:endParaRPr lang="en-US" altLang="x-none" b="1" dirty="0"/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based on official </a:t>
            </a:r>
            <a:r>
              <a:rPr lang="en-US" altLang="x-none" b="1" dirty="0" smtClean="0">
                <a:solidFill>
                  <a:srgbClr val="FF0000"/>
                </a:solidFill>
              </a:rPr>
              <a:t>competition </a:t>
            </a:r>
            <a:r>
              <a:rPr lang="en-US" altLang="x-none" b="1" dirty="0">
                <a:solidFill>
                  <a:srgbClr val="FF0000"/>
                </a:solidFill>
              </a:rPr>
              <a:t>results</a:t>
            </a:r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 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524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5022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57721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3962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5867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>
            <a:off x="1600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8835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882650" y="806450"/>
            <a:ext cx="828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6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Competition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90’s  </a:t>
            </a:r>
            <a:r>
              <a:rPr lang="en-US" altLang="x-none" sz="6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2</a:t>
            </a:r>
            <a:r>
              <a:rPr lang="en-US" altLang="x-none" sz="6000" b="1" baseline="30000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6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Winner </a:t>
            </a:r>
            <a:endParaRPr lang="en-US" altLang="x-none" sz="5400" b="1" dirty="0">
              <a:solidFill>
                <a:srgbClr val="3399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2590800" y="2819400"/>
            <a:ext cx="5153025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Presented to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 dirty="0">
                <a:latin typeface="Monotype Corsiva" charset="0"/>
              </a:rPr>
              <a:t>Troupe Name</a:t>
            </a:r>
            <a:endParaRPr lang="en-US" altLang="x-none" b="1" dirty="0"/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based on official </a:t>
            </a:r>
            <a:r>
              <a:rPr lang="en-US" altLang="x-none" b="1" dirty="0" smtClean="0">
                <a:solidFill>
                  <a:srgbClr val="FF0000"/>
                </a:solidFill>
              </a:rPr>
              <a:t>competition </a:t>
            </a:r>
            <a:r>
              <a:rPr lang="en-US" altLang="x-none" b="1" dirty="0">
                <a:solidFill>
                  <a:srgbClr val="FF0000"/>
                </a:solidFill>
              </a:rPr>
              <a:t>results</a:t>
            </a:r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 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524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5022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7721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>
            <a:off x="3962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>
            <a:off x="5867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9" name="Line 9"/>
          <p:cNvSpPr>
            <a:spLocks noChangeShapeType="1"/>
          </p:cNvSpPr>
          <p:nvPr/>
        </p:nvSpPr>
        <p:spPr bwMode="auto">
          <a:xfrm>
            <a:off x="1600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8214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922338" y="806450"/>
            <a:ext cx="819943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6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Competition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90’s  </a:t>
            </a:r>
            <a:r>
              <a:rPr lang="en-US" altLang="x-none" sz="6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3</a:t>
            </a:r>
            <a:r>
              <a:rPr lang="en-US" altLang="x-none" sz="6000" b="1" baseline="30000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60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Winner </a:t>
            </a:r>
            <a:endParaRPr lang="en-US" altLang="x-none" sz="5400" b="1" dirty="0">
              <a:solidFill>
                <a:srgbClr val="3399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2590800" y="2819400"/>
            <a:ext cx="5153025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Presented to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 dirty="0">
                <a:latin typeface="Monotype Corsiva" charset="0"/>
              </a:rPr>
              <a:t>Troupe Name</a:t>
            </a:r>
            <a:endParaRPr lang="en-US" altLang="x-none" b="1" dirty="0"/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based on official </a:t>
            </a:r>
            <a:r>
              <a:rPr lang="en-US" altLang="x-none" b="1" dirty="0" smtClean="0">
                <a:solidFill>
                  <a:srgbClr val="FF0000"/>
                </a:solidFill>
              </a:rPr>
              <a:t>competition </a:t>
            </a:r>
            <a:r>
              <a:rPr lang="en-US" altLang="x-none" b="1" dirty="0">
                <a:solidFill>
                  <a:srgbClr val="FF0000"/>
                </a:solidFill>
              </a:rPr>
              <a:t>results</a:t>
            </a:r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 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524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5022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57721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3962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5867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1600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6762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935163" y="663575"/>
            <a:ext cx="5780087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Competition 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Troupe Spirit Award</a:t>
            </a:r>
            <a:endParaRPr lang="en-US" altLang="x-none" sz="5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884050" y="2530475"/>
            <a:ext cx="3833101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 dirty="0">
                <a:solidFill>
                  <a:srgbClr val="FF0000"/>
                </a:solidFill>
              </a:rPr>
              <a:t>Presented to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 dirty="0">
                <a:latin typeface="Monotype Corsiva" charset="0"/>
              </a:rPr>
              <a:t>Troupe Name</a:t>
            </a:r>
          </a:p>
          <a:p>
            <a:pPr algn="ctr"/>
            <a:r>
              <a:rPr lang="en-US" altLang="x-none" b="1" dirty="0">
                <a:solidFill>
                  <a:srgbClr val="FF0000"/>
                </a:solidFill>
              </a:rPr>
              <a:t>based on an official vote </a:t>
            </a:r>
          </a:p>
          <a:p>
            <a:pPr algn="ctr"/>
            <a:r>
              <a:rPr lang="en-US" altLang="x-none" b="1" dirty="0">
                <a:solidFill>
                  <a:srgbClr val="FF0000"/>
                </a:solidFill>
              </a:rPr>
              <a:t>among </a:t>
            </a:r>
            <a:r>
              <a:rPr lang="en-US" altLang="x-none" b="1" dirty="0" smtClean="0">
                <a:solidFill>
                  <a:srgbClr val="FF0000"/>
                </a:solidFill>
              </a:rPr>
              <a:t>competition </a:t>
            </a:r>
            <a:r>
              <a:rPr lang="en-US" altLang="x-none" b="1" dirty="0">
                <a:solidFill>
                  <a:srgbClr val="FF0000"/>
                </a:solidFill>
              </a:rPr>
              <a:t>peers</a:t>
            </a:r>
            <a:r>
              <a:rPr lang="en-US" altLang="x-none" dirty="0"/>
              <a:t> </a:t>
            </a: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2" name="Text Box 7"/>
          <p:cNvSpPr txBox="1">
            <a:spLocks noChangeArrowheads="1"/>
          </p:cNvSpPr>
          <p:nvPr/>
        </p:nvSpPr>
        <p:spPr bwMode="auto">
          <a:xfrm>
            <a:off x="5391150" y="5180013"/>
            <a:ext cx="16891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 </a:t>
            </a:r>
          </a:p>
        </p:txBody>
      </p:sp>
      <p:sp>
        <p:nvSpPr>
          <p:cNvPr id="14343" name="Line 8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Line 9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Line 10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198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397853" y="663575"/>
            <a:ext cx="7013458" cy="1754326"/>
          </a:xfrm>
          <a:prstGeom prst="rect">
            <a:avLst/>
          </a:prstGeom>
          <a:noFill/>
          <a:ln>
            <a:noFill/>
          </a:ln>
          <a:effectLst>
            <a:outerShdw blurRad="63500" dist="29783" dir="3885598" algn="ctr" rotWithShape="0">
              <a:schemeClr val="tx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Competition 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Season 2</a:t>
            </a:r>
            <a:r>
              <a:rPr lang="en-US" altLang="x-none" sz="6000" b="1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60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Winner </a:t>
            </a:r>
            <a:endParaRPr lang="en-US" altLang="x-none" sz="5400" b="1"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8438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Text Box 10"/>
          <p:cNvSpPr txBox="1">
            <a:spLocks noChangeArrowheads="1"/>
          </p:cNvSpPr>
          <p:nvPr/>
        </p:nvSpPr>
        <p:spPr bwMode="auto">
          <a:xfrm>
            <a:off x="2691169" y="2719388"/>
            <a:ext cx="4896725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Presented to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 dirty="0">
                <a:latin typeface="Monotype Corsiva" charset="0"/>
              </a:rPr>
              <a:t>Troupe Name</a:t>
            </a:r>
            <a:endParaRPr lang="en-US" altLang="x-none" b="1" dirty="0"/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based on official </a:t>
            </a:r>
            <a:r>
              <a:rPr lang="en-US" altLang="x-none" b="1" dirty="0" smtClean="0">
                <a:solidFill>
                  <a:srgbClr val="FF0000"/>
                </a:solidFill>
              </a:rPr>
              <a:t>competition </a:t>
            </a:r>
            <a:r>
              <a:rPr lang="en-US" altLang="x-none" b="1" dirty="0">
                <a:solidFill>
                  <a:srgbClr val="FF0000"/>
                </a:solidFill>
              </a:rPr>
              <a:t>results</a:t>
            </a:r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 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720823" y="723900"/>
            <a:ext cx="6210354" cy="1608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Competition </a:t>
            </a:r>
          </a:p>
          <a:p>
            <a:pPr algn="ctr">
              <a:lnSpc>
                <a:spcPct val="90000"/>
              </a:lnSpc>
            </a:pPr>
            <a:r>
              <a:rPr lang="en-US" altLang="x-none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Fair Play Troupe Award</a:t>
            </a:r>
            <a:endParaRPr lang="en-US" altLang="x-none" sz="4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5391150" y="5180013"/>
            <a:ext cx="16891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 </a:t>
            </a:r>
          </a:p>
        </p:txBody>
      </p:sp>
      <p:sp>
        <p:nvSpPr>
          <p:cNvPr id="15366" name="Line 7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8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Line 9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Text Box 10"/>
          <p:cNvSpPr txBox="1">
            <a:spLocks noChangeArrowheads="1"/>
          </p:cNvSpPr>
          <p:nvPr/>
        </p:nvSpPr>
        <p:spPr bwMode="auto">
          <a:xfrm>
            <a:off x="1783635" y="2454275"/>
            <a:ext cx="602440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 dirty="0">
                <a:solidFill>
                  <a:srgbClr val="FF0000"/>
                </a:solidFill>
              </a:rPr>
              <a:t>Presented to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 dirty="0">
                <a:latin typeface="Monotype Corsiva" charset="0"/>
              </a:rPr>
              <a:t>Troupe Name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an official vote by the </a:t>
            </a:r>
            <a:r>
              <a:rPr lang="en-US" altLang="x-none" b="1" smtClean="0">
                <a:solidFill>
                  <a:srgbClr val="FF0000"/>
                </a:solidFill>
              </a:rPr>
              <a:t>Sport </a:t>
            </a:r>
            <a:r>
              <a:rPr lang="en-US" altLang="x-none" b="1">
                <a:solidFill>
                  <a:srgbClr val="FF0000"/>
                </a:solidFill>
              </a:rPr>
              <a:t>Board</a:t>
            </a:r>
            <a:r>
              <a:rPr lang="en-US" altLang="x-none"/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725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276350" y="701675"/>
            <a:ext cx="719772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Competition  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Troupe Leadership Award</a:t>
            </a:r>
            <a:endParaRPr lang="en-US" altLang="x-none" sz="5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797175" y="2393950"/>
            <a:ext cx="4230688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Troupe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an official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vote among Competition peers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6388" name="Text Box 10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6389" name="Text Box 11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6390" name="Text Box 12"/>
          <p:cNvSpPr txBox="1">
            <a:spLocks noChangeArrowheads="1"/>
          </p:cNvSpPr>
          <p:nvPr/>
        </p:nvSpPr>
        <p:spPr bwMode="auto">
          <a:xfrm>
            <a:off x="53911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6391" name="Line 13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14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Line 15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181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479210" y="663575"/>
            <a:ext cx="6931706" cy="1754326"/>
          </a:xfrm>
          <a:prstGeom prst="rect">
            <a:avLst/>
          </a:prstGeom>
          <a:noFill/>
          <a:ln>
            <a:noFill/>
          </a:ln>
          <a:effectLst>
            <a:outerShdw blurRad="63500" dist="40161" dir="4293903" algn="ctr" rotWithShape="0">
              <a:schemeClr val="accent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Competition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Season 3</a:t>
            </a:r>
            <a:r>
              <a:rPr lang="en-US" altLang="x-none" sz="6000" b="1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60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Winner </a:t>
            </a:r>
            <a:endParaRPr lang="en-US" altLang="x-none" sz="5400" b="1"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56197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9462" name="Line 7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3" name="Line 8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Text Box 10"/>
          <p:cNvSpPr txBox="1">
            <a:spLocks noChangeArrowheads="1"/>
          </p:cNvSpPr>
          <p:nvPr/>
        </p:nvSpPr>
        <p:spPr bwMode="auto">
          <a:xfrm>
            <a:off x="2594331" y="2719388"/>
            <a:ext cx="4896725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Presented to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 dirty="0">
                <a:latin typeface="Monotype Corsiva" charset="0"/>
              </a:rPr>
              <a:t>Troupe Name</a:t>
            </a:r>
            <a:endParaRPr lang="en-US" altLang="x-none" b="1" dirty="0"/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based on official </a:t>
            </a:r>
            <a:r>
              <a:rPr lang="en-US" altLang="x-none" b="1" dirty="0" smtClean="0">
                <a:solidFill>
                  <a:srgbClr val="FF0000"/>
                </a:solidFill>
              </a:rPr>
              <a:t>competition </a:t>
            </a:r>
            <a:r>
              <a:rPr lang="en-US" altLang="x-none" b="1" dirty="0">
                <a:solidFill>
                  <a:srgbClr val="FF0000"/>
                </a:solidFill>
              </a:rPr>
              <a:t>results</a:t>
            </a:r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 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912938" y="806450"/>
            <a:ext cx="62071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6000" b="1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Competition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50’s Dance Champion </a:t>
            </a:r>
            <a:endParaRPr lang="en-US" altLang="x-none" sz="5400" b="1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590800" y="2819400"/>
            <a:ext cx="5153025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Presented to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 dirty="0">
                <a:latin typeface="Monotype Corsiva" charset="0"/>
              </a:rPr>
              <a:t>Troupe Name</a:t>
            </a:r>
            <a:endParaRPr lang="en-US" altLang="x-none" b="1" dirty="0"/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based on official </a:t>
            </a:r>
            <a:r>
              <a:rPr lang="en-US" altLang="x-none" b="1" dirty="0" smtClean="0">
                <a:solidFill>
                  <a:srgbClr val="FF0000"/>
                </a:solidFill>
              </a:rPr>
              <a:t>competition </a:t>
            </a:r>
            <a:r>
              <a:rPr lang="en-US" altLang="x-none" b="1" dirty="0">
                <a:solidFill>
                  <a:srgbClr val="FF0000"/>
                </a:solidFill>
              </a:rPr>
              <a:t>results</a:t>
            </a:r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 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524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5022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57721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3962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5867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1600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882650" y="806450"/>
            <a:ext cx="828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6000" b="1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Competition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50’s  Dance 2</a:t>
            </a:r>
            <a:r>
              <a:rPr lang="en-US" altLang="x-none" sz="6000" b="1" baseline="3000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6000" b="1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Winner </a:t>
            </a:r>
            <a:endParaRPr lang="en-US" altLang="x-none" sz="5400" b="1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590800" y="2819400"/>
            <a:ext cx="5153025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Presented to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 dirty="0">
                <a:latin typeface="Monotype Corsiva" charset="0"/>
              </a:rPr>
              <a:t>Troupe Name</a:t>
            </a:r>
            <a:endParaRPr lang="en-US" altLang="x-none" b="1" dirty="0"/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based on official </a:t>
            </a:r>
            <a:r>
              <a:rPr lang="en-US" altLang="x-none" b="1" dirty="0" smtClean="0">
                <a:solidFill>
                  <a:srgbClr val="FF0000"/>
                </a:solidFill>
              </a:rPr>
              <a:t>competition </a:t>
            </a:r>
            <a:r>
              <a:rPr lang="en-US" altLang="x-none" b="1" dirty="0">
                <a:solidFill>
                  <a:srgbClr val="FF0000"/>
                </a:solidFill>
              </a:rPr>
              <a:t>results</a:t>
            </a:r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 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524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5022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57721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3962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5867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1600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922338" y="806450"/>
            <a:ext cx="819943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6000" b="1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Competition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50’s  Dance 3</a:t>
            </a:r>
            <a:r>
              <a:rPr lang="en-US" altLang="x-none" sz="6000" b="1" baseline="3000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6000" b="1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Winner </a:t>
            </a:r>
            <a:endParaRPr lang="en-US" altLang="x-none" sz="5400" b="1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590800" y="2819400"/>
            <a:ext cx="5153025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Presented to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 dirty="0">
                <a:latin typeface="Monotype Corsiva" charset="0"/>
              </a:rPr>
              <a:t>Troupe Name</a:t>
            </a:r>
            <a:endParaRPr lang="en-US" altLang="x-none" b="1" dirty="0"/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based on official </a:t>
            </a:r>
            <a:r>
              <a:rPr lang="en-US" altLang="x-none" b="1" dirty="0" smtClean="0">
                <a:solidFill>
                  <a:srgbClr val="FF0000"/>
                </a:solidFill>
              </a:rPr>
              <a:t>competition </a:t>
            </a:r>
            <a:r>
              <a:rPr lang="en-US" altLang="x-none" b="1" dirty="0">
                <a:solidFill>
                  <a:srgbClr val="FF0000"/>
                </a:solidFill>
              </a:rPr>
              <a:t>results</a:t>
            </a:r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 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524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5022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57721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3962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>
            <a:off x="5867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1600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912938" y="806450"/>
            <a:ext cx="62071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Competition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60’s Dance Champion </a:t>
            </a:r>
            <a:endParaRPr lang="en-US" altLang="x-none" sz="54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590800" y="2819400"/>
            <a:ext cx="5153025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Presented to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 dirty="0">
                <a:latin typeface="Monotype Corsiva" charset="0"/>
              </a:rPr>
              <a:t>Troupe Name</a:t>
            </a:r>
            <a:endParaRPr lang="en-US" altLang="x-none" b="1" dirty="0"/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based on official </a:t>
            </a:r>
            <a:r>
              <a:rPr lang="en-US" altLang="x-none" b="1" dirty="0">
                <a:solidFill>
                  <a:srgbClr val="FF0000"/>
                </a:solidFill>
              </a:rPr>
              <a:t>c</a:t>
            </a:r>
            <a:r>
              <a:rPr lang="en-US" altLang="x-none" b="1" dirty="0" smtClean="0">
                <a:solidFill>
                  <a:srgbClr val="FF0000"/>
                </a:solidFill>
              </a:rPr>
              <a:t>ompetition </a:t>
            </a:r>
            <a:r>
              <a:rPr lang="en-US" altLang="x-none" b="1" dirty="0">
                <a:solidFill>
                  <a:srgbClr val="FF0000"/>
                </a:solidFill>
              </a:rPr>
              <a:t>results</a:t>
            </a:r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 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524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5022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57721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3962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5867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>
            <a:off x="1600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882650" y="806450"/>
            <a:ext cx="8280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Competition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60’s  Dance 2</a:t>
            </a:r>
            <a:r>
              <a:rPr lang="en-US" altLang="x-none" sz="60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Winner </a:t>
            </a:r>
            <a:endParaRPr lang="en-US" altLang="x-none" sz="54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590800" y="2819400"/>
            <a:ext cx="5153025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Presented to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 dirty="0">
                <a:latin typeface="Monotype Corsiva" charset="0"/>
              </a:rPr>
              <a:t>Troupe Name</a:t>
            </a:r>
            <a:endParaRPr lang="en-US" altLang="x-none" b="1" dirty="0"/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based on official </a:t>
            </a:r>
            <a:r>
              <a:rPr lang="en-US" altLang="x-none" b="1" dirty="0" smtClean="0">
                <a:solidFill>
                  <a:srgbClr val="FF0000"/>
                </a:solidFill>
              </a:rPr>
              <a:t>competition </a:t>
            </a:r>
            <a:r>
              <a:rPr lang="en-US" altLang="x-none" b="1" dirty="0">
                <a:solidFill>
                  <a:srgbClr val="FF0000"/>
                </a:solidFill>
              </a:rPr>
              <a:t>results</a:t>
            </a:r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 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524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5022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7721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3962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>
            <a:off x="5867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>
            <a:off x="1600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922338" y="806450"/>
            <a:ext cx="819943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Dance Competition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60’s  Dance 3</a:t>
            </a:r>
            <a:r>
              <a:rPr lang="en-US" altLang="x-none" sz="60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Winner </a:t>
            </a:r>
            <a:endParaRPr lang="en-US" altLang="x-none" sz="54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2590800" y="2819400"/>
            <a:ext cx="5153025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Presented to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altLang="x-none" sz="6000" b="1" dirty="0">
                <a:latin typeface="Monotype Corsiva" charset="0"/>
              </a:rPr>
              <a:t>Troupe Name</a:t>
            </a:r>
            <a:endParaRPr lang="en-US" altLang="x-none" b="1" dirty="0"/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based on official </a:t>
            </a:r>
            <a:r>
              <a:rPr lang="en-US" altLang="x-none" b="1" dirty="0" smtClean="0">
                <a:solidFill>
                  <a:srgbClr val="FF0000"/>
                </a:solidFill>
              </a:rPr>
              <a:t>competition </a:t>
            </a:r>
            <a:r>
              <a:rPr lang="en-US" altLang="x-none" b="1" dirty="0">
                <a:solidFill>
                  <a:srgbClr val="FF0000"/>
                </a:solidFill>
              </a:rPr>
              <a:t>results</a:t>
            </a:r>
          </a:p>
          <a:p>
            <a:pPr algn="ctr">
              <a:lnSpc>
                <a:spcPct val="80000"/>
              </a:lnSpc>
            </a:pPr>
            <a:r>
              <a:rPr lang="en-US" altLang="x-none" b="1" dirty="0">
                <a:solidFill>
                  <a:srgbClr val="FF0000"/>
                </a:solidFill>
              </a:rPr>
              <a:t> </a:t>
            </a:r>
            <a:r>
              <a:rPr lang="en-US" altLang="x-none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524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5022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57721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>
            <a:off x="3962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5867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>
            <a:off x="1600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67400" y="6519446"/>
            <a:ext cx="327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1058</Words>
  <Application>Microsoft Office PowerPoint</Application>
  <PresentationFormat>On-screen Show (4:3)</PresentationFormat>
  <Paragraphs>230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ＭＳ Ｐゴシック</vt:lpstr>
      <vt:lpstr>Calibri</vt:lpstr>
      <vt:lpstr>Monotype Corsiva</vt:lpstr>
      <vt:lpstr>Times New Roman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OSU-EXSS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Dance Award Certificates</dc:title>
  <dc:creator>Siedentop, Hastie &amp; van der Mars</dc:creator>
  <cp:lastModifiedBy>Melissa Feld</cp:lastModifiedBy>
  <cp:revision>15</cp:revision>
  <dcterms:created xsi:type="dcterms:W3CDTF">2001-07-19T05:50:46Z</dcterms:created>
  <dcterms:modified xsi:type="dcterms:W3CDTF">2019-01-18T21:53:04Z</dcterms:modified>
</cp:coreProperties>
</file>