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  <p:sldId id="259" r:id="rId4"/>
    <p:sldId id="266" r:id="rId5"/>
    <p:sldId id="267" r:id="rId6"/>
    <p:sldId id="268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0" autoAdjust="0"/>
    <p:restoredTop sz="57177" autoAdjust="0"/>
  </p:normalViewPr>
  <p:slideViewPr>
    <p:cSldViewPr>
      <p:cViewPr>
        <p:scale>
          <a:sx n="80" d="100"/>
          <a:sy n="80" d="100"/>
        </p:scale>
        <p:origin x="1230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5638800" y="651510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1902907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5638800" y="651510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18535497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5638800" y="651510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12122093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5638800" y="651510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1834301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5638800" y="651510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19767510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5638800" y="651510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16833656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5638800" y="651510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13771324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5638800" y="651510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20340419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5638800" y="651510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3504064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5638800" y="651510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881229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5638800" y="6515100"/>
            <a:ext cx="35052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Times New Roman" pitchFamily="-10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From Complete Guide to Sport Education by Daryl Siedentop, Peter A. Hastie,</a:t>
            </a:r>
          </a:p>
          <a:p>
            <a:pPr>
              <a:defRPr/>
            </a:pPr>
            <a:r>
              <a:rPr lang="en-US"/>
              <a:t>and Hans van der Mars, 2004, Champaign, IL: Human Kinetics.</a:t>
            </a:r>
          </a:p>
        </p:txBody>
      </p:sp>
    </p:spTree>
    <p:extLst>
      <p:ext uri="{BB962C8B-B14F-4D97-AF65-F5344CB8AC3E}">
        <p14:creationId xmlns:p14="http://schemas.microsoft.com/office/powerpoint/2010/main" val="17845903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x-none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x-none"/>
              <a:t>Click to edit Master text styles</a:t>
            </a:r>
          </a:p>
          <a:p>
            <a:pPr lvl="1"/>
            <a:r>
              <a:rPr lang="en-US" altLang="x-none"/>
              <a:t>Second level</a:t>
            </a:r>
          </a:p>
          <a:p>
            <a:pPr lvl="2"/>
            <a:r>
              <a:rPr lang="en-US" altLang="x-none"/>
              <a:t>Third level</a:t>
            </a:r>
          </a:p>
          <a:p>
            <a:pPr lvl="3"/>
            <a:r>
              <a:rPr lang="en-US" altLang="x-none"/>
              <a:t>Fourth level</a:t>
            </a:r>
          </a:p>
          <a:p>
            <a:pPr lvl="4"/>
            <a:r>
              <a:rPr lang="en-US" altLang="x-none"/>
              <a:t>Fifth level</a:t>
            </a:r>
          </a:p>
        </p:txBody>
      </p:sp>
      <p:sp>
        <p:nvSpPr>
          <p:cNvPr id="2" name="Rectangle 1"/>
          <p:cNvSpPr/>
          <p:nvPr userDrawn="1"/>
        </p:nvSpPr>
        <p:spPr>
          <a:xfrm>
            <a:off x="5638800" y="6519446"/>
            <a:ext cx="35052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 smtClean="0">
                <a:effectLst/>
                <a:latin typeface="Times New Roman" charset="0"/>
                <a:ea typeface="Times New Roman" charset="0"/>
              </a:rPr>
              <a:t>From Complete Guide to Sport Education (3</a:t>
            </a:r>
            <a:r>
              <a:rPr lang="en-US" sz="800" b="1" i="1" baseline="30000" dirty="0" smtClean="0">
                <a:effectLst/>
                <a:latin typeface="Times New Roman" charset="0"/>
                <a:ea typeface="Times New Roman" charset="0"/>
              </a:rPr>
              <a:t>rd</a:t>
            </a:r>
            <a:r>
              <a:rPr lang="en-US" sz="800" b="1" i="1" dirty="0" smtClean="0">
                <a:effectLst/>
                <a:latin typeface="Times New Roman" charset="0"/>
                <a:ea typeface="Times New Roman" charset="0"/>
              </a:rPr>
              <a:t> ed.); Siedentop, Hastie, </a:t>
            </a:r>
            <a:endParaRPr lang="en-US" sz="800" dirty="0" smtClean="0">
              <a:effectLst/>
              <a:latin typeface="Times New Roman" charset="0"/>
              <a:ea typeface="Times New Roman" charset="0"/>
            </a:endParaRPr>
          </a:p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b="1" i="1" dirty="0" smtClean="0">
                <a:effectLst/>
                <a:latin typeface="Times New Roman" charset="0"/>
                <a:ea typeface="Times New Roman" charset="0"/>
              </a:rPr>
              <a:t>&amp; van der Mars, 2020, Champaign, IL:  Human Kinetics.</a:t>
            </a:r>
            <a:endParaRPr lang="en-US" sz="800" dirty="0">
              <a:effectLst/>
              <a:latin typeface="Times New Roman" charset="0"/>
              <a:ea typeface="Times New Roman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106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106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06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2349500" y="685800"/>
            <a:ext cx="4694238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lnSpc>
                <a:spcPct val="80000"/>
              </a:lnSpc>
              <a:defRPr/>
            </a:pPr>
            <a:r>
              <a:rPr lang="en-US" sz="5400" b="1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Volleyball League</a:t>
            </a: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sz="4800" b="1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1</a:t>
            </a:r>
            <a:r>
              <a:rPr lang="en-US" sz="4800" b="1" baseline="3000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st</a:t>
            </a:r>
            <a:r>
              <a:rPr lang="en-US" sz="4800" b="1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 Place Duty Team </a:t>
            </a: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sz="4800" b="1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Excellence Award</a:t>
            </a:r>
            <a:r>
              <a:rPr lang="en-US" sz="4800" b="1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 </a:t>
            </a: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2420938" y="2682875"/>
            <a:ext cx="4621212" cy="173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en-US" altLang="x-none" sz="6000" b="1">
                <a:latin typeface="Monotype Corsiva" charset="0"/>
              </a:rPr>
              <a:t>Team Name here</a:t>
            </a:r>
            <a:endParaRPr lang="en-US" altLang="x-none"/>
          </a:p>
          <a:p>
            <a:pPr algn="ctr"/>
            <a:r>
              <a:rPr lang="en-US" altLang="x-none" b="1">
                <a:solidFill>
                  <a:srgbClr val="FF0000"/>
                </a:solidFill>
              </a:rPr>
              <a:t>based on total season results</a:t>
            </a:r>
            <a:endParaRPr lang="en-US" altLang="x-none">
              <a:solidFill>
                <a:srgbClr val="FF0000"/>
              </a:solidFill>
            </a:endParaRPr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12192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47180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5467350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	School Principal</a:t>
            </a:r>
          </a:p>
        </p:txBody>
      </p:sp>
      <p:sp>
        <p:nvSpPr>
          <p:cNvPr id="13319" name="Line 7"/>
          <p:cNvSpPr>
            <a:spLocks noChangeShapeType="1"/>
          </p:cNvSpPr>
          <p:nvPr/>
        </p:nvSpPr>
        <p:spPr bwMode="auto">
          <a:xfrm>
            <a:off x="36576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20" name="Line 8"/>
          <p:cNvSpPr>
            <a:spLocks noChangeShapeType="1"/>
          </p:cNvSpPr>
          <p:nvPr/>
        </p:nvSpPr>
        <p:spPr bwMode="auto">
          <a:xfrm>
            <a:off x="55626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21" name="Line 9"/>
          <p:cNvSpPr>
            <a:spLocks noChangeShapeType="1"/>
          </p:cNvSpPr>
          <p:nvPr/>
        </p:nvSpPr>
        <p:spPr bwMode="auto">
          <a:xfrm>
            <a:off x="12954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2363788" y="685800"/>
            <a:ext cx="4665662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lnSpc>
                <a:spcPct val="80000"/>
              </a:lnSpc>
              <a:defRPr/>
            </a:pPr>
            <a:r>
              <a:rPr lang="en-US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Volleyball League</a:t>
            </a: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2</a:t>
            </a:r>
            <a:r>
              <a:rPr lang="en-US" sz="4800" b="1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nd</a:t>
            </a:r>
            <a:r>
              <a:rPr lang="en-US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 Place Duty Team</a:t>
            </a: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Excellence Award </a:t>
            </a: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2420938" y="2606675"/>
            <a:ext cx="4621212" cy="173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en-US" altLang="x-none" sz="6000" b="1">
                <a:latin typeface="Monotype Corsiva" charset="0"/>
              </a:rPr>
              <a:t>Team Name here</a:t>
            </a:r>
          </a:p>
          <a:p>
            <a:pPr algn="ctr"/>
            <a:r>
              <a:rPr lang="en-US" altLang="x-none" b="1">
                <a:solidFill>
                  <a:srgbClr val="FF0000"/>
                </a:solidFill>
              </a:rPr>
              <a:t>based on total season results</a:t>
            </a:r>
            <a:endParaRPr lang="en-US" altLang="x-none"/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12192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47180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5467350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	School Principal</a:t>
            </a:r>
          </a:p>
        </p:txBody>
      </p:sp>
      <p:sp>
        <p:nvSpPr>
          <p:cNvPr id="14343" name="Line 7"/>
          <p:cNvSpPr>
            <a:spLocks noChangeShapeType="1"/>
          </p:cNvSpPr>
          <p:nvPr/>
        </p:nvSpPr>
        <p:spPr bwMode="auto">
          <a:xfrm>
            <a:off x="36576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344" name="Line 8"/>
          <p:cNvSpPr>
            <a:spLocks noChangeShapeType="1"/>
          </p:cNvSpPr>
          <p:nvPr/>
        </p:nvSpPr>
        <p:spPr bwMode="auto">
          <a:xfrm>
            <a:off x="55626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345" name="Line 9"/>
          <p:cNvSpPr>
            <a:spLocks noChangeShapeType="1"/>
          </p:cNvSpPr>
          <p:nvPr/>
        </p:nvSpPr>
        <p:spPr bwMode="auto">
          <a:xfrm>
            <a:off x="12954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2374900" y="609600"/>
            <a:ext cx="4600575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lnSpc>
                <a:spcPct val="80000"/>
              </a:lnSpc>
              <a:defRPr/>
            </a:pPr>
            <a:r>
              <a:rPr lang="en-US" sz="5400" b="1">
                <a:solidFill>
                  <a:srgbClr val="008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Volleyball League</a:t>
            </a: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sz="4800" b="1">
                <a:solidFill>
                  <a:srgbClr val="008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3</a:t>
            </a:r>
            <a:r>
              <a:rPr lang="en-US" sz="4800" b="1" baseline="30000">
                <a:solidFill>
                  <a:srgbClr val="008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rd</a:t>
            </a:r>
            <a:r>
              <a:rPr lang="en-US" sz="4800" b="1">
                <a:solidFill>
                  <a:srgbClr val="008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 Place Duty Team</a:t>
            </a: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sz="4800" b="1">
                <a:solidFill>
                  <a:srgbClr val="008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Excellence Award</a:t>
            </a:r>
            <a:r>
              <a:rPr lang="en-US" sz="4800" b="1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Monotype Corsiva" pitchFamily="-106" charset="0"/>
                <a:ea typeface="+mn-ea"/>
              </a:rPr>
              <a:t> </a:t>
            </a: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2420938" y="2606675"/>
            <a:ext cx="4621212" cy="173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en-US" altLang="x-none" sz="6000" b="1">
                <a:latin typeface="Monotype Corsiva" charset="0"/>
              </a:rPr>
              <a:t>Team Name here</a:t>
            </a:r>
          </a:p>
          <a:p>
            <a:pPr algn="ctr"/>
            <a:r>
              <a:rPr lang="en-US" altLang="x-none" b="1">
                <a:solidFill>
                  <a:srgbClr val="FF0000"/>
                </a:solidFill>
              </a:rPr>
              <a:t>based on total season results</a:t>
            </a:r>
            <a:endParaRPr lang="en-US" altLang="x-none"/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12192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47180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5467350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	School Principal</a:t>
            </a:r>
          </a:p>
        </p:txBody>
      </p:sp>
      <p:sp>
        <p:nvSpPr>
          <p:cNvPr id="15367" name="Line 7"/>
          <p:cNvSpPr>
            <a:spLocks noChangeShapeType="1"/>
          </p:cNvSpPr>
          <p:nvPr/>
        </p:nvSpPr>
        <p:spPr bwMode="auto">
          <a:xfrm>
            <a:off x="36576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68" name="Line 8"/>
          <p:cNvSpPr>
            <a:spLocks noChangeShapeType="1"/>
          </p:cNvSpPr>
          <p:nvPr/>
        </p:nvSpPr>
        <p:spPr bwMode="auto">
          <a:xfrm>
            <a:off x="55626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69" name="Line 9"/>
          <p:cNvSpPr>
            <a:spLocks noChangeShapeType="1"/>
          </p:cNvSpPr>
          <p:nvPr/>
        </p:nvSpPr>
        <p:spPr bwMode="auto">
          <a:xfrm>
            <a:off x="12954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2510048" y="814388"/>
            <a:ext cx="4355680" cy="2086725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lnSpc>
                <a:spcPct val="90000"/>
              </a:lnSpc>
              <a:defRPr/>
            </a:pPr>
            <a:r>
              <a:rPr lang="en-US" sz="4800" b="1" dirty="0">
                <a:solidFill>
                  <a:schemeClr val="accent2"/>
                </a:solidFill>
                <a:latin typeface="Monotype Corsiva" pitchFamily="-106" charset="0"/>
                <a:ea typeface="+mn-ea"/>
              </a:rPr>
              <a:t>Volleyball League</a:t>
            </a:r>
          </a:p>
          <a:p>
            <a:pPr algn="ctr" eaLnBrk="0" hangingPunct="0">
              <a:lnSpc>
                <a:spcPct val="90000"/>
              </a:lnSpc>
              <a:defRPr/>
            </a:pPr>
            <a:r>
              <a:rPr lang="en-US" sz="4800" b="1" dirty="0">
                <a:solidFill>
                  <a:schemeClr val="accent2"/>
                </a:solidFill>
                <a:latin typeface="Monotype Corsiva" pitchFamily="-106" charset="0"/>
                <a:ea typeface="+mn-ea"/>
              </a:rPr>
              <a:t>1</a:t>
            </a:r>
            <a:r>
              <a:rPr lang="en-US" sz="4800" b="1" baseline="30000" dirty="0">
                <a:solidFill>
                  <a:schemeClr val="accent2"/>
                </a:solidFill>
                <a:latin typeface="Monotype Corsiva" pitchFamily="-106" charset="0"/>
                <a:ea typeface="+mn-ea"/>
              </a:rPr>
              <a:t>st</a:t>
            </a:r>
            <a:r>
              <a:rPr lang="en-US" sz="4800" b="1" dirty="0">
                <a:solidFill>
                  <a:schemeClr val="accent2"/>
                </a:solidFill>
                <a:latin typeface="Monotype Corsiva" pitchFamily="-106" charset="0"/>
                <a:ea typeface="+mn-ea"/>
              </a:rPr>
              <a:t> Place </a:t>
            </a:r>
            <a:r>
              <a:rPr lang="en-US" sz="4800" b="1" dirty="0" smtClean="0">
                <a:solidFill>
                  <a:schemeClr val="accent2"/>
                </a:solidFill>
                <a:latin typeface="Monotype Corsiva" pitchFamily="-106" charset="0"/>
                <a:ea typeface="+mn-ea"/>
              </a:rPr>
              <a:t>Fair Play </a:t>
            </a:r>
            <a:endParaRPr lang="en-US" sz="4800" b="1" dirty="0" smtClean="0">
              <a:solidFill>
                <a:schemeClr val="accent2"/>
              </a:solidFill>
              <a:latin typeface="Monotype Corsiva" pitchFamily="-106" charset="0"/>
              <a:ea typeface="+mn-ea"/>
            </a:endParaRPr>
          </a:p>
          <a:p>
            <a:pPr algn="ctr" eaLnBrk="0" hangingPunct="0">
              <a:lnSpc>
                <a:spcPct val="90000"/>
              </a:lnSpc>
              <a:defRPr/>
            </a:pPr>
            <a:r>
              <a:rPr lang="en-US" sz="4800" b="1" dirty="0" smtClean="0">
                <a:solidFill>
                  <a:schemeClr val="accent2"/>
                </a:solidFill>
                <a:latin typeface="Monotype Corsiva" pitchFamily="-106" charset="0"/>
                <a:ea typeface="+mn-ea"/>
              </a:rPr>
              <a:t>Excellence </a:t>
            </a:r>
            <a:r>
              <a:rPr lang="en-US" sz="4800" b="1" dirty="0" smtClean="0">
                <a:solidFill>
                  <a:srgbClr val="FF0000"/>
                </a:solidFill>
                <a:latin typeface="Monotype Corsiva" pitchFamily="-106" charset="0"/>
                <a:ea typeface="+mn-ea"/>
              </a:rPr>
              <a:t> </a:t>
            </a:r>
            <a:r>
              <a:rPr lang="en-US" sz="4800" b="1" dirty="0" smtClean="0">
                <a:solidFill>
                  <a:schemeClr val="accent2"/>
                </a:solidFill>
                <a:latin typeface="Monotype Corsiva" pitchFamily="-106" charset="0"/>
                <a:ea typeface="+mn-ea"/>
              </a:rPr>
              <a:t>Award</a:t>
            </a:r>
            <a:endParaRPr lang="en-US" sz="4800" b="1" dirty="0">
              <a:solidFill>
                <a:schemeClr val="accent2"/>
              </a:solidFill>
              <a:latin typeface="Monotype Corsiva" pitchFamily="-106" charset="0"/>
              <a:ea typeface="+mn-ea"/>
            </a:endParaRP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2409825" y="2682875"/>
            <a:ext cx="4621213" cy="173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en-US" altLang="x-none" sz="6000" b="1">
                <a:latin typeface="Monotype Corsiva" charset="0"/>
              </a:rPr>
              <a:t>Team Name here</a:t>
            </a:r>
            <a:endParaRPr lang="en-US" altLang="x-none"/>
          </a:p>
          <a:p>
            <a:pPr algn="ctr"/>
            <a:r>
              <a:rPr lang="en-US" altLang="x-none" b="1">
                <a:solidFill>
                  <a:srgbClr val="FF0000"/>
                </a:solidFill>
              </a:rPr>
              <a:t>based on total season results</a:t>
            </a:r>
            <a:endParaRPr lang="en-US" altLang="x-none">
              <a:solidFill>
                <a:srgbClr val="FF0000"/>
              </a:solidFill>
            </a:endParaRPr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1208088" y="5180013"/>
            <a:ext cx="2386012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4706938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5456238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	School Principal</a:t>
            </a:r>
          </a:p>
        </p:txBody>
      </p:sp>
      <p:sp>
        <p:nvSpPr>
          <p:cNvPr id="16391" name="Line 7"/>
          <p:cNvSpPr>
            <a:spLocks noChangeShapeType="1"/>
          </p:cNvSpPr>
          <p:nvPr/>
        </p:nvSpPr>
        <p:spPr bwMode="auto">
          <a:xfrm>
            <a:off x="3646488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92" name="Line 8"/>
          <p:cNvSpPr>
            <a:spLocks noChangeShapeType="1"/>
          </p:cNvSpPr>
          <p:nvPr/>
        </p:nvSpPr>
        <p:spPr bwMode="auto">
          <a:xfrm>
            <a:off x="5551488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93" name="Line 9"/>
          <p:cNvSpPr>
            <a:spLocks noChangeShapeType="1"/>
          </p:cNvSpPr>
          <p:nvPr/>
        </p:nvSpPr>
        <p:spPr bwMode="auto">
          <a:xfrm>
            <a:off x="1284288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2357438" y="2682875"/>
            <a:ext cx="4621212" cy="173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en-US" altLang="x-none" sz="6000" b="1">
                <a:latin typeface="Monotype Corsiva" charset="0"/>
              </a:rPr>
              <a:t>Team Name here</a:t>
            </a:r>
            <a:endParaRPr lang="en-US" altLang="x-none"/>
          </a:p>
          <a:p>
            <a:pPr algn="ctr"/>
            <a:r>
              <a:rPr lang="en-US" altLang="x-none" b="1">
                <a:solidFill>
                  <a:srgbClr val="FF0000"/>
                </a:solidFill>
              </a:rPr>
              <a:t>based on total season results</a:t>
            </a:r>
            <a:endParaRPr lang="en-US" altLang="x-none">
              <a:solidFill>
                <a:srgbClr val="FF0000"/>
              </a:solidFill>
            </a:endParaRP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11557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46545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5403850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	School Principal</a:t>
            </a:r>
          </a:p>
        </p:txBody>
      </p:sp>
      <p:sp>
        <p:nvSpPr>
          <p:cNvPr id="18439" name="Line 7"/>
          <p:cNvSpPr>
            <a:spLocks noChangeShapeType="1"/>
          </p:cNvSpPr>
          <p:nvPr/>
        </p:nvSpPr>
        <p:spPr bwMode="auto">
          <a:xfrm>
            <a:off x="35941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40" name="Line 8"/>
          <p:cNvSpPr>
            <a:spLocks noChangeShapeType="1"/>
          </p:cNvSpPr>
          <p:nvPr/>
        </p:nvSpPr>
        <p:spPr bwMode="auto">
          <a:xfrm>
            <a:off x="54991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41" name="Line 9"/>
          <p:cNvSpPr>
            <a:spLocks noChangeShapeType="1"/>
          </p:cNvSpPr>
          <p:nvPr/>
        </p:nvSpPr>
        <p:spPr bwMode="auto">
          <a:xfrm>
            <a:off x="12319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2456347" y="814388"/>
            <a:ext cx="4463081" cy="2105192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lnSpc>
                <a:spcPct val="90000"/>
              </a:lnSpc>
              <a:defRPr/>
            </a:pPr>
            <a:r>
              <a:rPr lang="en-US" sz="4800" b="1" dirty="0">
                <a:solidFill>
                  <a:schemeClr val="accent2"/>
                </a:solidFill>
                <a:latin typeface="Monotype Corsiva" pitchFamily="-106" charset="0"/>
                <a:ea typeface="+mn-ea"/>
              </a:rPr>
              <a:t>Volleyball League</a:t>
            </a:r>
          </a:p>
          <a:p>
            <a:pPr algn="ctr" eaLnBrk="0" hangingPunct="0">
              <a:lnSpc>
                <a:spcPct val="90000"/>
              </a:lnSpc>
              <a:defRPr/>
            </a:pPr>
            <a:r>
              <a:rPr lang="en-US" sz="4800" b="1" dirty="0" smtClean="0">
                <a:solidFill>
                  <a:schemeClr val="accent2"/>
                </a:solidFill>
                <a:latin typeface="Monotype Corsiva" pitchFamily="-106" charset="0"/>
                <a:ea typeface="+mn-ea"/>
              </a:rPr>
              <a:t>2</a:t>
            </a:r>
            <a:r>
              <a:rPr lang="en-US" sz="4800" b="1" baseline="30000" dirty="0" smtClean="0">
                <a:solidFill>
                  <a:schemeClr val="accent2"/>
                </a:solidFill>
                <a:latin typeface="Monotype Corsiva" pitchFamily="-106" charset="0"/>
                <a:ea typeface="+mn-ea"/>
              </a:rPr>
              <a:t>nd</a:t>
            </a:r>
            <a:r>
              <a:rPr lang="en-US" sz="4800" b="1" dirty="0" smtClean="0">
                <a:solidFill>
                  <a:schemeClr val="accent2"/>
                </a:solidFill>
                <a:latin typeface="Monotype Corsiva" pitchFamily="-106" charset="0"/>
                <a:ea typeface="+mn-ea"/>
              </a:rPr>
              <a:t> </a:t>
            </a:r>
            <a:r>
              <a:rPr lang="en-US" sz="4800" b="1" dirty="0">
                <a:solidFill>
                  <a:schemeClr val="accent2"/>
                </a:solidFill>
                <a:latin typeface="Monotype Corsiva" pitchFamily="-106" charset="0"/>
                <a:ea typeface="+mn-ea"/>
              </a:rPr>
              <a:t>Place </a:t>
            </a:r>
            <a:r>
              <a:rPr lang="en-US" sz="4800" b="1" dirty="0" smtClean="0">
                <a:solidFill>
                  <a:schemeClr val="accent2"/>
                </a:solidFill>
                <a:latin typeface="Monotype Corsiva" pitchFamily="-106" charset="0"/>
                <a:ea typeface="+mn-ea"/>
              </a:rPr>
              <a:t>Fair Play </a:t>
            </a:r>
            <a:endParaRPr lang="en-US" sz="4800" b="1" dirty="0" smtClean="0">
              <a:solidFill>
                <a:schemeClr val="accent2"/>
              </a:solidFill>
              <a:latin typeface="Monotype Corsiva" pitchFamily="-106" charset="0"/>
              <a:ea typeface="+mn-ea"/>
            </a:endParaRPr>
          </a:p>
          <a:p>
            <a:pPr algn="ctr" eaLnBrk="0" hangingPunct="0">
              <a:lnSpc>
                <a:spcPct val="90000"/>
              </a:lnSpc>
              <a:defRPr/>
            </a:pPr>
            <a:r>
              <a:rPr lang="en-US" sz="4800" b="1" dirty="0" smtClean="0">
                <a:solidFill>
                  <a:schemeClr val="accent2"/>
                </a:solidFill>
                <a:latin typeface="Monotype Corsiva" pitchFamily="-106" charset="0"/>
                <a:ea typeface="+mn-ea"/>
              </a:rPr>
              <a:t>Excellence </a:t>
            </a:r>
            <a:r>
              <a:rPr lang="en-US" sz="4800" b="1" dirty="0" smtClean="0">
                <a:solidFill>
                  <a:srgbClr val="FF0000"/>
                </a:solidFill>
                <a:latin typeface="Monotype Corsiva" pitchFamily="-106" charset="0"/>
                <a:ea typeface="+mn-ea"/>
              </a:rPr>
              <a:t> </a:t>
            </a:r>
            <a:r>
              <a:rPr lang="en-US" sz="4800" b="1" dirty="0" smtClean="0">
                <a:solidFill>
                  <a:schemeClr val="accent2"/>
                </a:solidFill>
                <a:latin typeface="Monotype Corsiva" pitchFamily="-106" charset="0"/>
                <a:ea typeface="+mn-ea"/>
              </a:rPr>
              <a:t>Award</a:t>
            </a:r>
            <a:endParaRPr lang="en-US" sz="4800" b="1" dirty="0">
              <a:solidFill>
                <a:schemeClr val="accent2"/>
              </a:solidFill>
              <a:latin typeface="Monotype Corsiva" pitchFamily="-106" charset="0"/>
              <a:ea typeface="+mn-e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2393950" y="2682875"/>
            <a:ext cx="4621213" cy="173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en-US" altLang="x-none" sz="6000" b="1">
                <a:latin typeface="Monotype Corsiva" charset="0"/>
              </a:rPr>
              <a:t>Team Name here</a:t>
            </a:r>
            <a:endParaRPr lang="en-US" altLang="x-none"/>
          </a:p>
          <a:p>
            <a:pPr algn="ctr"/>
            <a:r>
              <a:rPr lang="en-US" altLang="x-none" b="1">
                <a:solidFill>
                  <a:srgbClr val="FF0000"/>
                </a:solidFill>
              </a:rPr>
              <a:t>based on total season results</a:t>
            </a:r>
            <a:endParaRPr lang="en-US" altLang="x-none">
              <a:solidFill>
                <a:srgbClr val="FF0000"/>
              </a:solidFill>
            </a:endParaRP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1192213" y="5180013"/>
            <a:ext cx="2386012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4691063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5440363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	School Principal</a:t>
            </a:r>
          </a:p>
        </p:txBody>
      </p:sp>
      <p:sp>
        <p:nvSpPr>
          <p:cNvPr id="17415" name="Line 7"/>
          <p:cNvSpPr>
            <a:spLocks noChangeShapeType="1"/>
          </p:cNvSpPr>
          <p:nvPr/>
        </p:nvSpPr>
        <p:spPr bwMode="auto">
          <a:xfrm>
            <a:off x="3630613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16" name="Line 8"/>
          <p:cNvSpPr>
            <a:spLocks noChangeShapeType="1"/>
          </p:cNvSpPr>
          <p:nvPr/>
        </p:nvSpPr>
        <p:spPr bwMode="auto">
          <a:xfrm>
            <a:off x="5535613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17" name="Line 9"/>
          <p:cNvSpPr>
            <a:spLocks noChangeShapeType="1"/>
          </p:cNvSpPr>
          <p:nvPr/>
        </p:nvSpPr>
        <p:spPr bwMode="auto">
          <a:xfrm>
            <a:off x="1268413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2489210" y="814388"/>
            <a:ext cx="4397358" cy="2105192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lnSpc>
                <a:spcPct val="90000"/>
              </a:lnSpc>
              <a:defRPr/>
            </a:pPr>
            <a:r>
              <a:rPr lang="en-US" sz="4800" b="1" dirty="0">
                <a:solidFill>
                  <a:schemeClr val="accent2"/>
                </a:solidFill>
                <a:latin typeface="Monotype Corsiva" pitchFamily="-106" charset="0"/>
                <a:ea typeface="+mn-ea"/>
              </a:rPr>
              <a:t>Volleyball League</a:t>
            </a:r>
          </a:p>
          <a:p>
            <a:pPr algn="ctr" eaLnBrk="0" hangingPunct="0">
              <a:lnSpc>
                <a:spcPct val="90000"/>
              </a:lnSpc>
              <a:defRPr/>
            </a:pPr>
            <a:r>
              <a:rPr lang="en-US" sz="4800" b="1" dirty="0" smtClean="0">
                <a:solidFill>
                  <a:schemeClr val="accent2"/>
                </a:solidFill>
                <a:latin typeface="Monotype Corsiva" pitchFamily="-106" charset="0"/>
                <a:ea typeface="+mn-ea"/>
              </a:rPr>
              <a:t>3</a:t>
            </a:r>
            <a:r>
              <a:rPr lang="en-US" sz="4800" b="1" baseline="30000" dirty="0" smtClean="0">
                <a:solidFill>
                  <a:schemeClr val="accent2"/>
                </a:solidFill>
                <a:latin typeface="Monotype Corsiva" pitchFamily="-106" charset="0"/>
                <a:ea typeface="+mn-ea"/>
              </a:rPr>
              <a:t>rd</a:t>
            </a:r>
            <a:r>
              <a:rPr lang="en-US" sz="4800" b="1" dirty="0" smtClean="0">
                <a:solidFill>
                  <a:schemeClr val="accent2"/>
                </a:solidFill>
                <a:latin typeface="Monotype Corsiva" pitchFamily="-106" charset="0"/>
                <a:ea typeface="+mn-ea"/>
              </a:rPr>
              <a:t> Place Fair Play </a:t>
            </a:r>
            <a:endParaRPr lang="en-US" sz="4800" b="1" dirty="0" smtClean="0">
              <a:solidFill>
                <a:schemeClr val="accent2"/>
              </a:solidFill>
              <a:latin typeface="Monotype Corsiva" pitchFamily="-106" charset="0"/>
              <a:ea typeface="+mn-ea"/>
            </a:endParaRPr>
          </a:p>
          <a:p>
            <a:pPr algn="ctr" eaLnBrk="0" hangingPunct="0">
              <a:lnSpc>
                <a:spcPct val="90000"/>
              </a:lnSpc>
              <a:defRPr/>
            </a:pPr>
            <a:r>
              <a:rPr lang="en-US" sz="4800" b="1" dirty="0" smtClean="0">
                <a:solidFill>
                  <a:schemeClr val="accent2"/>
                </a:solidFill>
                <a:latin typeface="Monotype Corsiva" pitchFamily="-106" charset="0"/>
                <a:ea typeface="+mn-ea"/>
              </a:rPr>
              <a:t>Excellence </a:t>
            </a:r>
            <a:r>
              <a:rPr lang="en-US" sz="4800" b="1" dirty="0" smtClean="0">
                <a:solidFill>
                  <a:srgbClr val="FF0000"/>
                </a:solidFill>
                <a:latin typeface="Monotype Corsiva" pitchFamily="-106" charset="0"/>
                <a:ea typeface="+mn-ea"/>
              </a:rPr>
              <a:t> </a:t>
            </a:r>
            <a:r>
              <a:rPr lang="en-US" sz="4800" b="1" dirty="0" smtClean="0">
                <a:solidFill>
                  <a:schemeClr val="accent2"/>
                </a:solidFill>
                <a:latin typeface="Monotype Corsiva" pitchFamily="-106" charset="0"/>
                <a:ea typeface="+mn-ea"/>
              </a:rPr>
              <a:t>Award</a:t>
            </a:r>
            <a:endParaRPr lang="en-US" sz="4800" b="1" dirty="0">
              <a:solidFill>
                <a:schemeClr val="accent2"/>
              </a:solidFill>
              <a:latin typeface="Monotype Corsiva" pitchFamily="-106" charset="0"/>
              <a:ea typeface="+mn-e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1774825" y="533400"/>
            <a:ext cx="5692775" cy="214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 sz="5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Volleyball League</a:t>
            </a:r>
          </a:p>
          <a:p>
            <a:pPr algn="ctr">
              <a:lnSpc>
                <a:spcPct val="90000"/>
              </a:lnSpc>
            </a:pPr>
            <a:r>
              <a:rPr lang="en-US" altLang="x-none" sz="4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1</a:t>
            </a:r>
            <a:r>
              <a:rPr lang="en-US" altLang="x-none" sz="4800" b="1" baseline="300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st</a:t>
            </a:r>
            <a:r>
              <a:rPr lang="en-US" altLang="x-none" sz="4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 Place “Team Officials”</a:t>
            </a:r>
          </a:p>
          <a:p>
            <a:pPr algn="ctr">
              <a:lnSpc>
                <a:spcPct val="90000"/>
              </a:lnSpc>
            </a:pPr>
            <a:r>
              <a:rPr lang="en-US" altLang="x-none" sz="4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Excellence Award</a:t>
            </a:r>
            <a:r>
              <a:rPr lang="en-US" altLang="x-none" sz="4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 </a:t>
            </a:r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2268538" y="2759075"/>
            <a:ext cx="4621212" cy="173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en-US" altLang="x-none" sz="6000" b="1">
                <a:latin typeface="Monotype Corsiva" charset="0"/>
              </a:rPr>
              <a:t>Team Name here</a:t>
            </a:r>
          </a:p>
          <a:p>
            <a:pPr algn="ctr"/>
            <a:r>
              <a:rPr lang="en-US" altLang="x-none" b="1">
                <a:solidFill>
                  <a:srgbClr val="FF0000"/>
                </a:solidFill>
              </a:rPr>
              <a:t>based on total season results</a:t>
            </a:r>
            <a:endParaRPr lang="en-US" altLang="x-none"/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10668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45656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5314950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	School Principal</a:t>
            </a:r>
          </a:p>
        </p:txBody>
      </p:sp>
      <p:sp>
        <p:nvSpPr>
          <p:cNvPr id="19463" name="Line 7"/>
          <p:cNvSpPr>
            <a:spLocks noChangeShapeType="1"/>
          </p:cNvSpPr>
          <p:nvPr/>
        </p:nvSpPr>
        <p:spPr bwMode="auto">
          <a:xfrm>
            <a:off x="35052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64" name="Line 8"/>
          <p:cNvSpPr>
            <a:spLocks noChangeShapeType="1"/>
          </p:cNvSpPr>
          <p:nvPr/>
        </p:nvSpPr>
        <p:spPr bwMode="auto">
          <a:xfrm>
            <a:off x="54102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65" name="Line 9"/>
          <p:cNvSpPr>
            <a:spLocks noChangeShapeType="1"/>
          </p:cNvSpPr>
          <p:nvPr/>
        </p:nvSpPr>
        <p:spPr bwMode="auto">
          <a:xfrm>
            <a:off x="11430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1812925" y="533400"/>
            <a:ext cx="5799138" cy="214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 sz="5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Volleyball League</a:t>
            </a:r>
          </a:p>
          <a:p>
            <a:pPr algn="ctr">
              <a:lnSpc>
                <a:spcPct val="90000"/>
              </a:lnSpc>
            </a:pPr>
            <a:r>
              <a:rPr lang="en-US" altLang="x-none" sz="4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2</a:t>
            </a:r>
            <a:r>
              <a:rPr lang="en-US" altLang="x-none" sz="4800" b="1" baseline="30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nd</a:t>
            </a:r>
            <a:r>
              <a:rPr lang="en-US" altLang="x-none" sz="4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 Place “Team Officials”</a:t>
            </a:r>
          </a:p>
          <a:p>
            <a:pPr algn="ctr">
              <a:lnSpc>
                <a:spcPct val="90000"/>
              </a:lnSpc>
            </a:pPr>
            <a:r>
              <a:rPr lang="en-US" altLang="x-none" sz="4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Excellence Award </a:t>
            </a:r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2143125" y="2682875"/>
            <a:ext cx="4621213" cy="173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en-US" altLang="x-none" sz="6000" b="1">
                <a:latin typeface="Monotype Corsiva" charset="0"/>
              </a:rPr>
              <a:t>Team Name here</a:t>
            </a:r>
          </a:p>
          <a:p>
            <a:pPr algn="ctr"/>
            <a:r>
              <a:rPr lang="en-US" altLang="x-none" b="1">
                <a:solidFill>
                  <a:srgbClr val="FF0000"/>
                </a:solidFill>
              </a:rPr>
              <a:t>based on total season results</a:t>
            </a:r>
            <a:endParaRPr lang="en-US" altLang="x-none"/>
          </a:p>
        </p:txBody>
      </p:sp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9906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44894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5238750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	School Principal</a:t>
            </a:r>
          </a:p>
        </p:txBody>
      </p:sp>
      <p:sp>
        <p:nvSpPr>
          <p:cNvPr id="20487" name="Line 7"/>
          <p:cNvSpPr>
            <a:spLocks noChangeShapeType="1"/>
          </p:cNvSpPr>
          <p:nvPr/>
        </p:nvSpPr>
        <p:spPr bwMode="auto">
          <a:xfrm>
            <a:off x="34290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488" name="Line 8"/>
          <p:cNvSpPr>
            <a:spLocks noChangeShapeType="1"/>
          </p:cNvSpPr>
          <p:nvPr/>
        </p:nvSpPr>
        <p:spPr bwMode="auto">
          <a:xfrm>
            <a:off x="53340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489" name="Line 9"/>
          <p:cNvSpPr>
            <a:spLocks noChangeShapeType="1"/>
          </p:cNvSpPr>
          <p:nvPr/>
        </p:nvSpPr>
        <p:spPr bwMode="auto">
          <a:xfrm>
            <a:off x="10668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1843088" y="652463"/>
            <a:ext cx="5734050" cy="214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x-none" sz="5400" b="1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Volleyball League</a:t>
            </a:r>
          </a:p>
          <a:p>
            <a:pPr algn="ctr">
              <a:lnSpc>
                <a:spcPct val="90000"/>
              </a:lnSpc>
            </a:pPr>
            <a:r>
              <a:rPr lang="en-US" altLang="x-none" sz="4800" b="1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3</a:t>
            </a:r>
            <a:r>
              <a:rPr lang="en-US" altLang="x-none" sz="4800" b="1" baseline="3000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rd</a:t>
            </a:r>
            <a:r>
              <a:rPr lang="en-US" altLang="x-none" sz="4800" b="1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 Place “Team Officials”</a:t>
            </a:r>
          </a:p>
          <a:p>
            <a:pPr algn="ctr">
              <a:lnSpc>
                <a:spcPct val="90000"/>
              </a:lnSpc>
            </a:pPr>
            <a:r>
              <a:rPr lang="en-US" altLang="x-none" sz="4800" b="1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Excellence Award</a:t>
            </a:r>
            <a:r>
              <a:rPr lang="en-US" altLang="x-none" sz="4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charset="0"/>
              </a:rPr>
              <a:t> </a:t>
            </a:r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2192338" y="2835275"/>
            <a:ext cx="4621212" cy="173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/>
            <a:r>
              <a:rPr lang="en-US" altLang="x-none" b="1">
                <a:solidFill>
                  <a:srgbClr val="FF0000"/>
                </a:solidFill>
              </a:rPr>
              <a:t>Presented to</a:t>
            </a:r>
            <a:r>
              <a:rPr lang="en-US" altLang="x-none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en-US" altLang="x-none" sz="6000" b="1">
                <a:latin typeface="Monotype Corsiva" charset="0"/>
              </a:rPr>
              <a:t>Team Name here</a:t>
            </a:r>
          </a:p>
          <a:p>
            <a:pPr algn="ctr"/>
            <a:r>
              <a:rPr lang="en-US" altLang="x-none" b="1">
                <a:solidFill>
                  <a:srgbClr val="FF0000"/>
                </a:solidFill>
              </a:rPr>
              <a:t>based on total season results</a:t>
            </a:r>
          </a:p>
        </p:txBody>
      </p:sp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990600" y="5180013"/>
            <a:ext cx="23860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   League Commissioner</a:t>
            </a:r>
          </a:p>
        </p:txBody>
      </p:sp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4489450" y="5803900"/>
            <a:ext cx="4889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Date</a:t>
            </a:r>
          </a:p>
        </p:txBody>
      </p:sp>
      <p:sp>
        <p:nvSpPr>
          <p:cNvPr id="21510" name="Text Box 6"/>
          <p:cNvSpPr txBox="1">
            <a:spLocks noChangeArrowheads="1"/>
          </p:cNvSpPr>
          <p:nvPr/>
        </p:nvSpPr>
        <p:spPr bwMode="auto">
          <a:xfrm>
            <a:off x="5238750" y="5180013"/>
            <a:ext cx="217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n-US" altLang="x-none" sz="1200" b="1"/>
              <a:t>Signature	School Principal</a:t>
            </a:r>
          </a:p>
        </p:txBody>
      </p:sp>
      <p:sp>
        <p:nvSpPr>
          <p:cNvPr id="21511" name="Line 7"/>
          <p:cNvSpPr>
            <a:spLocks noChangeShapeType="1"/>
          </p:cNvSpPr>
          <p:nvPr/>
        </p:nvSpPr>
        <p:spPr bwMode="auto">
          <a:xfrm>
            <a:off x="3429000" y="57912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12" name="Line 8"/>
          <p:cNvSpPr>
            <a:spLocks noChangeShapeType="1"/>
          </p:cNvSpPr>
          <p:nvPr/>
        </p:nvSpPr>
        <p:spPr bwMode="auto">
          <a:xfrm>
            <a:off x="5334000" y="5105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13" name="Line 9"/>
          <p:cNvSpPr>
            <a:spLocks noChangeShapeType="1"/>
          </p:cNvSpPr>
          <p:nvPr/>
        </p:nvSpPr>
        <p:spPr bwMode="auto">
          <a:xfrm>
            <a:off x="1066800" y="5105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213</Words>
  <Application>Microsoft Office PowerPoint</Application>
  <PresentationFormat>On-screen Show (4:3)</PresentationFormat>
  <Paragraphs>81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ＭＳ Ｐゴシック</vt:lpstr>
      <vt:lpstr>Monotype Corsiva</vt:lpstr>
      <vt:lpstr>Times New Roman</vt:lpstr>
      <vt:lpstr>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 OSU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Volleyball Duty Team Award Certificates </dc:title>
  <dc:creator>Siedentop, Hastie &amp; van der Mars</dc:creator>
  <cp:lastModifiedBy>Melissa Feld</cp:lastModifiedBy>
  <cp:revision>9</cp:revision>
  <dcterms:created xsi:type="dcterms:W3CDTF">2003-01-23T06:31:39Z</dcterms:created>
  <dcterms:modified xsi:type="dcterms:W3CDTF">2019-02-15T17:21:09Z</dcterms:modified>
</cp:coreProperties>
</file>