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6"/>
  </p:notesMasterIdLst>
  <p:sldIdLst>
    <p:sldId id="259" r:id="rId2"/>
    <p:sldId id="260" r:id="rId3"/>
    <p:sldId id="261" r:id="rId4"/>
    <p:sldId id="272" r:id="rId5"/>
    <p:sldId id="263" r:id="rId6"/>
    <p:sldId id="273" r:id="rId7"/>
    <p:sldId id="265" r:id="rId8"/>
    <p:sldId id="274" r:id="rId9"/>
    <p:sldId id="267" r:id="rId10"/>
    <p:sldId id="275" r:id="rId11"/>
    <p:sldId id="269" r:id="rId12"/>
    <p:sldId id="276" r:id="rId13"/>
    <p:sldId id="271" r:id="rId14"/>
    <p:sldId id="277" r:id="rId15"/>
  </p:sldIdLst>
  <p:sldSz cx="6858000" cy="9144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 snapToGrid="0" snapToObjects="1">
      <p:cViewPr>
        <p:scale>
          <a:sx n="100" d="100"/>
          <a:sy n="100" d="100"/>
        </p:scale>
        <p:origin x="2048" y="-1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C0F9A5-0473-7C4D-A1AF-455875ED7AB7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BDD791-0B12-784A-87E9-A5C62A1304B2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x-none" altLang="x-none">
              <a:ea typeface="ＭＳ Ｐゴシック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D53B8126-19F4-914D-9050-9B3362CD9730}" type="slidenum">
              <a:rPr lang="en-US" altLang="x-none" sz="1200"/>
              <a:pPr eaLnBrk="1" hangingPunct="1"/>
              <a:t>2</a:t>
            </a:fld>
            <a:endParaRPr lang="en-US" altLang="x-non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73DCF5-2D09-1B44-8FBB-B0117E568A95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6900E-3994-8B41-BF42-2B073ED245E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344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50B43B-F9F0-0242-B24C-2231B092428D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B2B97-9BB8-C140-BA59-3C9CB2E2D0F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72287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E39AE9-7608-B844-84BD-0B81C00737A6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81777-7048-874A-8E83-EF7662762B5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4392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6B44E3-7528-E242-885B-3E075BA4C985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BF96D-CCDC-F448-80A4-247D520EDEC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8998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CC3BAA-FD00-FC43-9040-FA7E1E5262F2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AF140-01E7-DE46-89AC-FEE8EB00EC6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2097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D82992-8938-B74C-906F-08AEAB4C5981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6672E-5354-6444-98F8-153F7D57751B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80672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805022-724C-7D4B-BFD5-2FDBF354EE62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3B3BC-2485-5544-9BF4-27EADB322A1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545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29D9B8-9D70-B544-9CE3-99C929BA75FF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8966D-8B29-3044-A30D-E0DE63C6E20F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41039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F3D1C1-3CF6-7345-B90D-5CA920C791BF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5B4F3-9772-2F4C-AA08-F08799FAFFB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26297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23012A-9C8B-0E4E-9C4E-F78024031671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D710F-D396-C648-BE55-E2683C22EB3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950619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98A15B-CBA8-AD4A-AC49-E9B312856BA9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3830C-C198-D54A-9994-86AC31FC8582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7290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EA8AA22-51B8-FC4C-A238-D7A6A2319E82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A070EAD7-6C96-4746-8F6A-5A6E6F96745E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366713"/>
            <a:ext cx="6172200" cy="1524000"/>
          </a:xfrm>
        </p:spPr>
        <p:txBody>
          <a:bodyPr/>
          <a:lstStyle/>
          <a:p>
            <a:pPr eaLnBrk="1" hangingPunct="1"/>
            <a:r>
              <a:rPr lang="es-PR" altLang="x-none" sz="2900" b="1" i="1">
                <a:latin typeface="Times New Roman" charset="0"/>
              </a:rPr>
              <a:t>Juego de Acción Simulado </a:t>
            </a:r>
            <a:r>
              <a:rPr lang="en-US" altLang="x-none" sz="2900" b="1" i="1">
                <a:latin typeface="Times New Roman" charset="0"/>
              </a:rPr>
              <a:t/>
            </a:r>
            <a:br>
              <a:rPr lang="en-US" altLang="x-none" sz="2900" b="1" i="1">
                <a:latin typeface="Times New Roman" charset="0"/>
              </a:rPr>
            </a:br>
            <a:r>
              <a:rPr lang="es-PR" altLang="x-none" sz="3200"/>
              <a:t> </a:t>
            </a:r>
            <a:r>
              <a:rPr lang="es-PR" altLang="x-none" sz="2900" b="1" i="1">
                <a:latin typeface="Times New Roman" charset="0"/>
              </a:rPr>
              <a:t>Final de Copa de Davis</a:t>
            </a:r>
            <a:r>
              <a:rPr lang="en-US" altLang="x-none" sz="2900" b="1" i="1">
                <a:latin typeface="Times New Roman" charset="0"/>
              </a:rPr>
              <a:t/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Tenis, Dobles</a:t>
            </a:r>
            <a:endParaRPr lang="en-GB" altLang="x-none" sz="2900" b="1" i="1">
              <a:latin typeface="Times New Roman" charset="0"/>
            </a:endParaRP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700" y="2133600"/>
            <a:ext cx="6172200" cy="60579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28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x-none" sz="2800" b="1">
                <a:latin typeface="Times New Roman" charset="0"/>
              </a:rPr>
              <a:t>EE.UU. vs. </a:t>
            </a:r>
            <a:r>
              <a:rPr lang="es-PR" altLang="x-none" sz="2800" b="1">
                <a:latin typeface="Times New Roman" charset="0"/>
              </a:rPr>
              <a:t>Gran Bretaña</a:t>
            </a:r>
            <a:endParaRPr lang="en-US" altLang="x-none" sz="28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GB" altLang="x-none" sz="28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GB" altLang="x-none" sz="28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4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400" b="1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altLang="x-none" sz="1400" b="1" i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/>
              <a:t>  </a:t>
            </a:r>
            <a:r>
              <a:rPr lang="en-US" altLang="x-none" sz="1600" b="1">
                <a:latin typeface="Times New Roman" charset="0"/>
              </a:rPr>
              <a:t>Reglas </a:t>
            </a:r>
            <a:r>
              <a:rPr lang="es-PR" altLang="x-none" sz="1600" b="1">
                <a:latin typeface="Times New Roman" charset="0"/>
              </a:rPr>
              <a:t>básicas</a:t>
            </a:r>
            <a:r>
              <a:rPr lang="en-US" altLang="x-none" sz="1600" b="1">
                <a:latin typeface="Times New Roman" charset="0"/>
              </a:rPr>
              <a:t> de tenis en efecto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 Puntaje de Rally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 Partidos van a 15 pts. (No tiene que haber una diferencia de 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 pts. Para ganar el partido)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6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x-none" sz="1600" b="1" i="1">
                <a:latin typeface="Times New Roman" charset="0"/>
              </a:rPr>
              <a:t>	Estatus del Partido: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 Cada </a:t>
            </a:r>
            <a:r>
              <a:rPr lang="es-PR" altLang="x-none" sz="1600" b="1" i="1">
                <a:latin typeface="Times New Roman" charset="0"/>
              </a:rPr>
              <a:t>país</a:t>
            </a:r>
            <a:r>
              <a:rPr lang="en-US" altLang="x-none" sz="1600" b="1" i="1">
                <a:latin typeface="Times New Roman" charset="0"/>
              </a:rPr>
              <a:t> ha ganado un partido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Puntaje del tercer partido: EE.UU. 10 Gran </a:t>
            </a:r>
            <a:r>
              <a:rPr lang="es-PR" altLang="x-none" sz="1600" b="1" i="1">
                <a:latin typeface="Times New Roman" charset="0"/>
              </a:rPr>
              <a:t>Bretaña</a:t>
            </a:r>
            <a:r>
              <a:rPr lang="en-US" altLang="x-none" sz="1600" b="1" i="1">
                <a:latin typeface="Times New Roman" charset="0"/>
              </a:rPr>
              <a:t> 11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17780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3670300" y="3152775"/>
          <a:ext cx="3048000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Photo Editor Photo" r:id="rId3" imgW="3696216" imgH="2219635" progId="MSPhotoEd.3">
                  <p:embed/>
                </p:oleObj>
              </mc:Choice>
              <mc:Fallback>
                <p:oleObj name="Photo Editor Photo" r:id="rId3" imgW="3696216" imgH="221963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300" y="3152775"/>
                        <a:ext cx="3048000" cy="18383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7780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469900" y="3162300"/>
          <a:ext cx="29210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Photo Editor Photo" r:id="rId5" imgW="8573697" imgH="4648849" progId="MSPhotoEd.3">
                  <p:embed/>
                </p:oleObj>
              </mc:Choice>
              <mc:Fallback>
                <p:oleObj name="Photo Editor Photo" r:id="rId5" imgW="8573697" imgH="4648849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0" y="3162300"/>
                        <a:ext cx="2921000" cy="180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635000" y="5956300"/>
            <a:ext cx="6057900" cy="2235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5011738" y="-76200"/>
            <a:ext cx="192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Jugador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4219575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Partido Doble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ejemplo; cuando ir para la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red, que tiro usar o el posicionamiento de la pelota.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ejemplo, a donde moverse o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</a:t>
            </a:r>
            <a:r>
              <a:rPr lang="en-US" altLang="x-none" sz="1600">
                <a:latin typeface="Times New Roman" charset="0"/>
              </a:rPr>
              <a:t> –</a:t>
            </a:r>
            <a:r>
              <a:rPr lang="es-PR" altLang="x-none" sz="1600" b="1" i="1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y debilidades de tus oponentes y anticipar sus posibles 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próximas movidas.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</a:t>
            </a:r>
            <a:r>
              <a:rPr lang="en-US" altLang="x-none" sz="1600">
                <a:latin typeface="Times New Roman" charset="0"/>
              </a:rPr>
              <a:t>– </a:t>
            </a:r>
            <a:r>
              <a:rPr lang="es-PR" altLang="x-none" sz="1600">
                <a:latin typeface="Times New Roman" charset="0"/>
              </a:rPr>
              <a:t>¿Ataques más agresivos o menos? ¿Tomar más riegos o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menos?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¿Jugar más de la línea de base?</a:t>
            </a:r>
            <a:r>
              <a:rPr lang="en-US" altLang="x-none" sz="1600">
                <a:latin typeface="Times New Roman" charset="0"/>
              </a:rPr>
              <a:t>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 </a:t>
            </a:r>
            <a:r>
              <a:rPr lang="en-US" altLang="x-none" sz="1600">
                <a:latin typeface="Times New Roman" charset="0"/>
              </a:rPr>
              <a:t>–</a:t>
            </a:r>
            <a:r>
              <a:rPr lang="es-PR" altLang="x-none" sz="1600">
                <a:latin typeface="Times New Roman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     arriesgadas? ¿Más ataques a la red?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 b="1" i="1">
              <a:latin typeface="Times New Roman" charset="0"/>
            </a:endParaRP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7700" y="1905000"/>
            <a:ext cx="6172200" cy="7086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Venus Williams &amp; Serena Williams (EE.UU.)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vs.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Maria Sharapova (Rusia) &amp; Justin Henin (Belgium)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700" b="1">
                <a:latin typeface="Times New Roman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800" b="1">
                <a:latin typeface="Times New Roman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0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0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Reglas </a:t>
            </a:r>
            <a:r>
              <a:rPr lang="es-PR" altLang="x-none" sz="1600" b="1">
                <a:latin typeface="Times New Roman" charset="0"/>
              </a:rPr>
              <a:t>básicas</a:t>
            </a:r>
            <a:r>
              <a:rPr lang="en-US" altLang="x-none" sz="1600" b="1">
                <a:latin typeface="Times New Roman" charset="0"/>
              </a:rPr>
              <a:t> de tenis o “pickle ball" en efecto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Mejor de 3 partidos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Puntaje de Rally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Partidos van a 10 pts. (No tiene que haber una diferencia de 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pts. para ganar el partido)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600" b="1" i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Estatus del Partido: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Sharapova / Henin tienen la delantera 1 partido a 0.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Partido de segundo partido:  Sharapova / Henin van ganando 3 – 1, pero Williams / Williams tienen el servicio.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6477000" cy="1738313"/>
          </a:xfrm>
        </p:spPr>
        <p:txBody>
          <a:bodyPr/>
          <a:lstStyle/>
          <a:p>
            <a:pPr eaLnBrk="1" hangingPunct="1"/>
            <a:r>
              <a:rPr lang="es-PR" altLang="x-none" sz="2500" b="1" i="1">
                <a:latin typeface="Times New Roman" charset="0"/>
              </a:rPr>
              <a:t>Juego de Acción Simulado</a:t>
            </a:r>
            <a:r>
              <a:rPr lang="en-US" altLang="x-none" sz="2500" b="1" i="1">
                <a:latin typeface="Times New Roman" charset="0"/>
              </a:rPr>
              <a:t> </a:t>
            </a:r>
            <a:br>
              <a:rPr lang="en-US" altLang="x-none" sz="2500" b="1" i="1">
                <a:latin typeface="Times New Roman" charset="0"/>
              </a:rPr>
            </a:br>
            <a:r>
              <a:rPr lang="es-PR" altLang="x-none" sz="2500" b="1" i="1">
                <a:latin typeface="Times New Roman" charset="0"/>
              </a:rPr>
              <a:t>Final de Abierto de Francia</a:t>
            </a:r>
            <a:r>
              <a:rPr lang="en-US" altLang="x-none" sz="2500" b="1" i="1">
                <a:latin typeface="Times New Roman" charset="0"/>
              </a:rPr>
              <a:t/>
            </a:r>
            <a:br>
              <a:rPr lang="en-US" altLang="x-none" sz="2500" b="1" i="1">
                <a:latin typeface="Times New Roman" charset="0"/>
              </a:rPr>
            </a:br>
            <a:r>
              <a:rPr lang="es-PR" altLang="x-none" sz="2500" b="1" i="1">
                <a:latin typeface="Times New Roman" charset="0"/>
              </a:rPr>
              <a:t>Doble Feminino</a:t>
            </a:r>
            <a:r>
              <a:rPr lang="en-US" altLang="x-none" sz="2500"/>
              <a:t/>
            </a:r>
            <a:br>
              <a:rPr lang="en-US" altLang="x-none" sz="2500"/>
            </a:br>
            <a:r>
              <a:rPr lang="es-PR" altLang="x-none" sz="2500" b="1" i="1">
                <a:latin typeface="Times New Roman" charset="0"/>
              </a:rPr>
              <a:t> </a:t>
            </a:r>
            <a:r>
              <a:rPr lang="en-US" altLang="x-none" sz="2500" b="1" i="1">
                <a:latin typeface="Times New Roman" charset="0"/>
              </a:rPr>
              <a:t>“Pickle ball” / Tenis</a:t>
            </a:r>
            <a:endParaRPr lang="en-GB" altLang="x-none" sz="2500" b="1" i="1">
              <a:latin typeface="Times New Roman" charset="0"/>
            </a:endParaRPr>
          </a:p>
        </p:txBody>
      </p:sp>
      <p:sp>
        <p:nvSpPr>
          <p:cNvPr id="25604" name="Rectangle 8"/>
          <p:cNvSpPr>
            <a:spLocks noChangeArrowheads="1"/>
          </p:cNvSpPr>
          <p:nvPr/>
        </p:nvSpPr>
        <p:spPr bwMode="auto">
          <a:xfrm>
            <a:off x="558800" y="6083300"/>
            <a:ext cx="6210300" cy="2476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84300" y="23114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3700" y="23114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84300" y="44958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03700" y="44958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4219575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Partido Doble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ejemplo; cuando ir para la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red, que tiro usar o el posicionamiento de la pelota.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ejemplo, a donde moverse o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</a:t>
            </a:r>
            <a:r>
              <a:rPr lang="en-US" altLang="x-none" sz="1600">
                <a:latin typeface="Times New Roman" charset="0"/>
              </a:rPr>
              <a:t> –</a:t>
            </a:r>
            <a:r>
              <a:rPr lang="es-PR" altLang="x-none" sz="1600" b="1" i="1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y debilidades de tus oponentes y anticipar sus posibles 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próximas movidas.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</a:t>
            </a:r>
            <a:r>
              <a:rPr lang="en-US" altLang="x-none" sz="1600">
                <a:latin typeface="Times New Roman" charset="0"/>
              </a:rPr>
              <a:t>– </a:t>
            </a:r>
            <a:r>
              <a:rPr lang="es-PR" altLang="x-none" sz="1600">
                <a:latin typeface="Times New Roman" charset="0"/>
              </a:rPr>
              <a:t>¿Ataques más agresivos o menos? ¿Tomar más riegos o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menos?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¿Jugar más de la línea de base?</a:t>
            </a:r>
            <a:r>
              <a:rPr lang="en-US" altLang="x-none" sz="1600">
                <a:latin typeface="Times New Roman" charset="0"/>
              </a:rPr>
              <a:t>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 </a:t>
            </a:r>
            <a:r>
              <a:rPr lang="en-US" altLang="x-none" sz="1600">
                <a:latin typeface="Times New Roman" charset="0"/>
              </a:rPr>
              <a:t>–</a:t>
            </a:r>
            <a:r>
              <a:rPr lang="es-PR" altLang="x-none" sz="1600">
                <a:latin typeface="Times New Roman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     arriesgadas? ¿Más ataques a la red?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 b="1" i="1">
              <a:latin typeface="Times New Roman" charset="0"/>
            </a:endParaRP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84200" y="1752600"/>
            <a:ext cx="6172200" cy="70866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Lisa Raymond (EE.UU.)  &amp; Mike Bryan (EE.UU.)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vs.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x-none" sz="1600" b="1">
                <a:latin typeface="Times New Roman" charset="0"/>
              </a:rPr>
              <a:t>Melanie South (</a:t>
            </a:r>
            <a:r>
              <a:rPr lang="es-PR" altLang="x-none" sz="1600" b="1">
                <a:latin typeface="Times New Roman" charset="0"/>
              </a:rPr>
              <a:t>Gran Bretaña</a:t>
            </a:r>
            <a:r>
              <a:rPr lang="en-US" altLang="x-none" sz="1600" b="1">
                <a:latin typeface="Times New Roman" charset="0"/>
              </a:rPr>
              <a:t>) &amp; Alex Bogdanovic (</a:t>
            </a:r>
            <a:r>
              <a:rPr lang="es-PR" altLang="x-none" sz="1600" b="1">
                <a:latin typeface="Times New Roman" charset="0"/>
              </a:rPr>
              <a:t>Gran Bretaña</a:t>
            </a:r>
            <a:r>
              <a:rPr lang="en-US" altLang="x-none" sz="1600" b="1">
                <a:latin typeface="Times New Roman" charset="0"/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5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8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8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8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Reglas </a:t>
            </a:r>
            <a:r>
              <a:rPr lang="es-PR" altLang="x-none" sz="1600" b="1">
                <a:latin typeface="Times New Roman" charset="0"/>
              </a:rPr>
              <a:t>básicas</a:t>
            </a:r>
            <a:r>
              <a:rPr lang="en-US" altLang="x-none" sz="1600" b="1">
                <a:latin typeface="Times New Roman" charset="0"/>
              </a:rPr>
              <a:t> de tenis o “pickle ball" en efecto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Mejor de 3 partidos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Puntaje de Rally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Partidos van a 10 pts. (No tiene que haber una diferencia de 2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pts. para ganar el partido)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 i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Estatus del Partido: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Raymond / Bryan </a:t>
            </a:r>
            <a:r>
              <a:rPr lang="es-PR" altLang="x-none" sz="1600" b="1" i="1">
                <a:latin typeface="Times New Roman" charset="0"/>
              </a:rPr>
              <a:t>están</a:t>
            </a:r>
            <a:r>
              <a:rPr lang="en-US" altLang="x-none" sz="1600" b="1" i="1">
                <a:latin typeface="Times New Roman" charset="0"/>
              </a:rPr>
              <a:t> a la delantera 1 partido a 0.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Partido del segundo partido: Empate a 6.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South / Bogdanovic tienen el servicio.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546100" y="163513"/>
            <a:ext cx="6172200" cy="1524000"/>
          </a:xfrm>
        </p:spPr>
        <p:txBody>
          <a:bodyPr/>
          <a:lstStyle/>
          <a:p>
            <a:pPr eaLnBrk="1" hangingPunct="1"/>
            <a:r>
              <a:rPr lang="es-PR" altLang="x-none" sz="2800" b="1" i="1">
                <a:latin typeface="Times New Roman" charset="0"/>
              </a:rPr>
              <a:t/>
            </a:r>
            <a:br>
              <a:rPr lang="es-PR" altLang="x-none" sz="2800" b="1" i="1">
                <a:latin typeface="Times New Roman" charset="0"/>
              </a:rPr>
            </a:br>
            <a:r>
              <a:rPr lang="es-PR" altLang="x-none" sz="2800" b="1" i="1">
                <a:latin typeface="Times New Roman" charset="0"/>
              </a:rPr>
              <a:t/>
            </a:r>
            <a:br>
              <a:rPr lang="es-PR" altLang="x-none" sz="2800" b="1" i="1">
                <a:latin typeface="Times New Roman" charset="0"/>
              </a:rPr>
            </a:br>
            <a:r>
              <a:rPr lang="es-PR" altLang="x-none" sz="2500" b="1" i="1">
                <a:latin typeface="Times New Roman" charset="0"/>
              </a:rPr>
              <a:t>Juego de Acción Simulado</a:t>
            </a:r>
            <a:r>
              <a:rPr lang="en-US" altLang="x-none" sz="2500" b="1" i="1">
                <a:latin typeface="Times New Roman" charset="0"/>
              </a:rPr>
              <a:t> </a:t>
            </a:r>
            <a:br>
              <a:rPr lang="en-US" altLang="x-none" sz="2500" b="1" i="1">
                <a:latin typeface="Times New Roman" charset="0"/>
              </a:rPr>
            </a:br>
            <a:r>
              <a:rPr lang="es-PR" altLang="x-none" sz="2500" b="1" i="1">
                <a:latin typeface="Times New Roman" charset="0"/>
              </a:rPr>
              <a:t>Final de Abierto de EE.UU.</a:t>
            </a:r>
            <a:br>
              <a:rPr lang="es-PR" altLang="x-none" sz="2500" b="1" i="1">
                <a:latin typeface="Times New Roman" charset="0"/>
              </a:rPr>
            </a:br>
            <a:r>
              <a:rPr lang="es-PR" altLang="x-none" sz="2500" b="1" i="1">
                <a:latin typeface="Times New Roman" charset="0"/>
              </a:rPr>
              <a:t>Mixto doble</a:t>
            </a:r>
            <a:r>
              <a:rPr lang="en-US" altLang="x-none" sz="2500" b="1" i="1">
                <a:latin typeface="Times New Roman" charset="0"/>
              </a:rPr>
              <a:t/>
            </a:r>
            <a:br>
              <a:rPr lang="en-US" altLang="x-none" sz="2500" b="1" i="1">
                <a:latin typeface="Times New Roman" charset="0"/>
              </a:rPr>
            </a:br>
            <a:r>
              <a:rPr lang="en-US" altLang="x-none" sz="2500" b="1" i="1">
                <a:latin typeface="Times New Roman" charset="0"/>
              </a:rPr>
              <a:t>“Pickle ball” / Tenis</a:t>
            </a:r>
            <a:r>
              <a:rPr lang="en-US" altLang="x-none" sz="2800" b="1" i="1">
                <a:latin typeface="Times New Roman" charset="0"/>
              </a:rPr>
              <a:t/>
            </a:r>
            <a:br>
              <a:rPr lang="en-US" altLang="x-none" sz="2800" b="1" i="1">
                <a:latin typeface="Times New Roman" charset="0"/>
              </a:rPr>
            </a:br>
            <a:r>
              <a:rPr lang="en-US" altLang="x-none" sz="2800"/>
              <a:t/>
            </a:r>
            <a:br>
              <a:rPr lang="en-US" altLang="x-none" sz="2800"/>
            </a:br>
            <a:endParaRPr lang="en-GB" altLang="x-none" sz="2800" b="1" i="1">
              <a:latin typeface="Times New Roman" charset="0"/>
            </a:endParaRPr>
          </a:p>
        </p:txBody>
      </p: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508000" y="5753100"/>
            <a:ext cx="6172200" cy="2641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27653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84300" y="20828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03700" y="20828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84300" y="40767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03700" y="40767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4219575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Partido Doble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ejemplo; cuando ir para la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red, que tiro usar o el posicionamiento de la pelota.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ejemplo, a donde moverse o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</a:t>
            </a:r>
            <a:r>
              <a:rPr lang="en-US" altLang="x-none" sz="1600">
                <a:latin typeface="Times New Roman" charset="0"/>
              </a:rPr>
              <a:t> –</a:t>
            </a:r>
            <a:r>
              <a:rPr lang="es-PR" altLang="x-none" sz="1600" b="1" i="1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y debilidades de tus oponentes y anticipar sus posibles 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próximas movidas.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</a:t>
            </a:r>
            <a:r>
              <a:rPr lang="en-US" altLang="x-none" sz="1600">
                <a:latin typeface="Times New Roman" charset="0"/>
              </a:rPr>
              <a:t>– </a:t>
            </a:r>
            <a:r>
              <a:rPr lang="es-PR" altLang="x-none" sz="1600">
                <a:latin typeface="Times New Roman" charset="0"/>
              </a:rPr>
              <a:t>¿Ataques más agresivos o menos? ¿Tomar más riegos o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menos?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¿Jugar más de la línea de base?</a:t>
            </a:r>
            <a:r>
              <a:rPr lang="en-US" altLang="x-none" sz="1600">
                <a:latin typeface="Times New Roman" charset="0"/>
              </a:rPr>
              <a:t>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 </a:t>
            </a:r>
            <a:r>
              <a:rPr lang="en-US" altLang="x-none" sz="1600">
                <a:latin typeface="Times New Roman" charset="0"/>
              </a:rPr>
              <a:t>–</a:t>
            </a:r>
            <a:r>
              <a:rPr lang="es-PR" altLang="x-none" sz="1600">
                <a:latin typeface="Times New Roman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     arriesgadas? ¿Más ataques a la red?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 b="1" i="1">
              <a:latin typeface="Times New Roman" charset="0"/>
            </a:endParaRPr>
          </a:p>
        </p:txBody>
      </p:sp>
      <p:sp>
        <p:nvSpPr>
          <p:cNvPr id="28678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349375" y="609600"/>
            <a:ext cx="4219575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Partido Individual o Doble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8900" y="3948113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ejemplo; cuando ir para la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red, que tiro usar o el posicionamiento de la pelota.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ejemplo, a donde moverse o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 cubrir la corte completa.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</a:t>
            </a:r>
            <a:r>
              <a:rPr lang="en-US" altLang="x-none" sz="1600">
                <a:latin typeface="Times New Roman" charset="0"/>
              </a:rPr>
              <a:t> –</a:t>
            </a:r>
            <a:r>
              <a:rPr lang="es-PR" altLang="x-none" sz="1600" b="1" i="1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y debilidades de tus oponentes y anticipar sus posibles 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próximas movidas.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6621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</a:t>
            </a:r>
            <a:r>
              <a:rPr lang="en-US" altLang="x-none" sz="1600">
                <a:latin typeface="Times New Roman" charset="0"/>
              </a:rPr>
              <a:t>– </a:t>
            </a:r>
            <a:r>
              <a:rPr lang="es-PR" altLang="x-none" sz="1600">
                <a:latin typeface="Times New Roman" charset="0"/>
              </a:rPr>
              <a:t>¿Ataques más agresivos o menos? ¿Tomar más riegos o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menos?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¿Jugar más de la línea de base?</a:t>
            </a:r>
            <a:r>
              <a:rPr lang="en-US" altLang="x-none" sz="1600">
                <a:latin typeface="Times New Roman" charset="0"/>
              </a:rPr>
              <a:t>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 </a:t>
            </a:r>
            <a:r>
              <a:rPr lang="en-US" altLang="x-none" sz="1600">
                <a:latin typeface="Times New Roman" charset="0"/>
              </a:rPr>
              <a:t>–</a:t>
            </a:r>
            <a:r>
              <a:rPr lang="es-PR" altLang="x-none" sz="1600">
                <a:latin typeface="Times New Roman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     arriesgadas?</a:t>
            </a:r>
            <a:r>
              <a:rPr lang="es-PR" altLang="x-none" sz="1600" b="1" i="1"/>
              <a:t> </a:t>
            </a:r>
            <a:r>
              <a:rPr lang="es-PR" altLang="x-none" sz="1600">
                <a:latin typeface="Times New Roman" charset="0"/>
              </a:rPr>
              <a:t>¿Más ataques a la red?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endParaRPr lang="en-US" altLang="x-none" sz="1600">
              <a:latin typeface="Times New Roman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oponente/s?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oponente/s?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2419350" y="92075"/>
            <a:ext cx="4337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" y="381000"/>
            <a:ext cx="6534150" cy="1524000"/>
          </a:xfrm>
        </p:spPr>
        <p:txBody>
          <a:bodyPr/>
          <a:lstStyle/>
          <a:p>
            <a:r>
              <a:rPr lang="es-PR" altLang="x-none" sz="2400" b="1" i="1">
                <a:latin typeface="Times New Roman" charset="0"/>
              </a:rPr>
              <a:t>Juego de Acción Simulado </a:t>
            </a:r>
            <a:br>
              <a:rPr lang="es-PR" altLang="x-none" sz="2400" b="1" i="1">
                <a:latin typeface="Times New Roman" charset="0"/>
              </a:rPr>
            </a:br>
            <a:r>
              <a:rPr lang="es-PR" altLang="x-none" sz="2400" b="1" i="1">
                <a:latin typeface="Times New Roman" charset="0"/>
              </a:rPr>
              <a:t>Final de la Copa de Davis: Rusia v. EE.UU.</a:t>
            </a:r>
            <a:r>
              <a:rPr lang="en-US" altLang="x-none" sz="2400">
                <a:latin typeface="Times New Roman" charset="0"/>
              </a:rPr>
              <a:t/>
            </a:r>
            <a:br>
              <a:rPr lang="en-US" altLang="x-none" sz="2400">
                <a:latin typeface="Times New Roman" charset="0"/>
              </a:rPr>
            </a:br>
            <a:r>
              <a:rPr lang="es-PR" altLang="x-none" sz="2400" b="1" i="1">
                <a:latin typeface="Times New Roman" charset="0"/>
              </a:rPr>
              <a:t>“Pickle ball”/ Tenis Individual</a:t>
            </a:r>
            <a:endParaRPr lang="en-US" altLang="x-none" sz="2400">
              <a:latin typeface="Times New Roman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6172200" cy="68580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Elena Dementieva (Rusia) vs. Venus Williams (EE.UU.)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2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2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Reglas </a:t>
            </a:r>
            <a:r>
              <a:rPr lang="es-PR" altLang="x-none" sz="1600" b="1">
                <a:latin typeface="Times New Roman" charset="0"/>
              </a:rPr>
              <a:t>básicas</a:t>
            </a:r>
            <a:r>
              <a:rPr lang="en-US" altLang="x-none" sz="1600" b="1">
                <a:latin typeface="Times New Roman" charset="0"/>
              </a:rPr>
              <a:t> de tenis o “pickle ball" en efecto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Mejor de 3 partidos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Puntaje de Rally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Partidos van a 10 pts. (No tiene que haber una diferencia de 2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pts. para ganar el partido)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Estatus del Partido: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Williams esta a la delantera 1 partido a 0.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Puntaje del segundo partido: Dementieva 7 – Williams 5.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Williams tiene el servicio.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x-none" sz="1200" b="1" i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x-none" sz="600" b="1" i="1"/>
              <a:t>	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304800" y="5829300"/>
            <a:ext cx="6096000" cy="25050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5011738" y="-76200"/>
            <a:ext cx="192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Jugador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4300" y="30480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3700" y="30480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4219575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Partido Individual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ejemplo; cuando ir para la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red, que tiro usar o el posicionamiento de la pelota.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ejemplo, a donde moverse o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</a:t>
            </a:r>
            <a:r>
              <a:rPr lang="en-US" altLang="x-none" sz="1600">
                <a:latin typeface="Times New Roman" charset="0"/>
              </a:rPr>
              <a:t> –</a:t>
            </a:r>
            <a:r>
              <a:rPr lang="es-PR" altLang="x-none" sz="1600" b="1" i="1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y debilidades de tus oponentes y anticipar sus posibles 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próximas movidas.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</a:t>
            </a:r>
            <a:r>
              <a:rPr lang="en-US" altLang="x-none" sz="1600">
                <a:latin typeface="Times New Roman" charset="0"/>
              </a:rPr>
              <a:t>– </a:t>
            </a:r>
            <a:r>
              <a:rPr lang="es-PR" altLang="x-none" sz="1600">
                <a:latin typeface="Times New Roman" charset="0"/>
              </a:rPr>
              <a:t>¿Ataques más agresivos o menos? ¿Tomar más riegos o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menos?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¿Jugar más de la línea de base?</a:t>
            </a:r>
            <a:r>
              <a:rPr lang="en-US" altLang="x-none" sz="1600">
                <a:latin typeface="Times New Roman" charset="0"/>
              </a:rPr>
              <a:t>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 </a:t>
            </a:r>
            <a:r>
              <a:rPr lang="en-US" altLang="x-none" sz="1600">
                <a:latin typeface="Times New Roman" charset="0"/>
              </a:rPr>
              <a:t>–</a:t>
            </a:r>
            <a:r>
              <a:rPr lang="es-PR" altLang="x-none" sz="1600">
                <a:latin typeface="Times New Roman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     arriesgadas? ¿Más ataques a la red?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58800" y="366713"/>
            <a:ext cx="6172200" cy="1524000"/>
          </a:xfrm>
        </p:spPr>
        <p:txBody>
          <a:bodyPr/>
          <a:lstStyle/>
          <a:p>
            <a:pPr eaLnBrk="1" hangingPunct="1"/>
            <a:r>
              <a:rPr lang="es-PR" altLang="x-none" sz="3200" b="1" i="1">
                <a:latin typeface="Times New Roman" charset="0"/>
              </a:rPr>
              <a:t/>
            </a:r>
            <a:br>
              <a:rPr lang="es-PR" altLang="x-none" sz="3200" b="1" i="1">
                <a:latin typeface="Times New Roman" charset="0"/>
              </a:rPr>
            </a:br>
            <a:r>
              <a:rPr lang="es-PR" altLang="x-none" sz="3200" b="1" i="1">
                <a:latin typeface="Times New Roman" charset="0"/>
              </a:rPr>
              <a:t/>
            </a:r>
            <a:br>
              <a:rPr lang="es-PR" altLang="x-none" sz="3200" b="1" i="1">
                <a:latin typeface="Times New Roman" charset="0"/>
              </a:rPr>
            </a:br>
            <a:r>
              <a:rPr lang="es-PR" altLang="x-none" sz="3200" b="1" i="1">
                <a:latin typeface="Times New Roman" charset="0"/>
              </a:rPr>
              <a:t>Juego de Acción Simulado </a:t>
            </a:r>
            <a:r>
              <a:rPr lang="en-US" altLang="x-none" sz="2900" b="1" i="1">
                <a:latin typeface="Times New Roman" charset="0"/>
              </a:rPr>
              <a:t/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Semi-Final de WimbledonSingles </a:t>
            </a:r>
            <a:r>
              <a:rPr lang="es-PR" altLang="x-none" sz="3200" b="1" i="1">
                <a:latin typeface="Times New Roman" charset="0"/>
              </a:rPr>
              <a:t>“Pickle ball”/ Tenis Individual </a:t>
            </a:r>
            <a:r>
              <a:rPr lang="en-US" altLang="x-none" sz="2900" b="1" i="1">
                <a:latin typeface="Times New Roman" charset="0"/>
              </a:rPr>
              <a:t/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3200"/>
              <a:t> </a:t>
            </a:r>
            <a:br>
              <a:rPr lang="en-US" altLang="x-none" sz="3200"/>
            </a:br>
            <a:endParaRPr lang="en-GB" altLang="x-none" sz="3600" b="1" i="1">
              <a:latin typeface="Times New Roman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8800" y="2133600"/>
            <a:ext cx="6172200" cy="68580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Serena Williams (EE.UU.) vs. Katie O’Brien (Gran </a:t>
            </a:r>
            <a:r>
              <a:rPr lang="es-PR" altLang="x-none" sz="1600" b="1">
                <a:latin typeface="Times New Roman" charset="0"/>
              </a:rPr>
              <a:t>Bretaña</a:t>
            </a:r>
            <a:r>
              <a:rPr lang="en-US" altLang="x-none" sz="1600" b="1">
                <a:latin typeface="Times New Roman" charset="0"/>
              </a:rPr>
              <a:t>)</a:t>
            </a:r>
            <a:endParaRPr lang="en-US" altLang="x-none" sz="1600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Reglas </a:t>
            </a:r>
            <a:r>
              <a:rPr lang="es-PR" altLang="x-none" sz="1600" b="1">
                <a:latin typeface="Times New Roman" charset="0"/>
              </a:rPr>
              <a:t>básicas</a:t>
            </a:r>
            <a:r>
              <a:rPr lang="en-US" altLang="x-none" sz="1600" b="1">
                <a:latin typeface="Times New Roman" charset="0"/>
              </a:rPr>
              <a:t> de tenis o “pickle ball" en efecto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Mejor de 3 partidos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Puntaje de Rally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Partidos van a 10 pts. (No tiene que haber una diferencia de 2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pts. para ganar el partido)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Estatus del Partido: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O’Brien tiene la delantera, 1 partido a 0.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Puntaje del Segundo Partido: Williams 7 – O’Brien 5.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O’Brien tiene el servicio.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520700" y="5664200"/>
            <a:ext cx="6096000" cy="2819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5011738" y="-76200"/>
            <a:ext cx="192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Jugador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4300" y="30480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3700" y="30480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4219575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Partido Individual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ejemplo; cuando ir para la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red, que tiro usar o el posicionamiento de la pelota.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ejemplo, a donde moverse o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</a:t>
            </a:r>
            <a:r>
              <a:rPr lang="en-US" altLang="x-none" sz="1600">
                <a:latin typeface="Times New Roman" charset="0"/>
              </a:rPr>
              <a:t> –</a:t>
            </a:r>
            <a:r>
              <a:rPr lang="es-PR" altLang="x-none" sz="1600" b="1" i="1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y debilidades de tus oponentes y anticipar sus posibles 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próximas movidas.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</a:t>
            </a:r>
            <a:r>
              <a:rPr lang="en-US" altLang="x-none" sz="1600">
                <a:latin typeface="Times New Roman" charset="0"/>
              </a:rPr>
              <a:t>– </a:t>
            </a:r>
            <a:r>
              <a:rPr lang="es-PR" altLang="x-none" sz="1600">
                <a:latin typeface="Times New Roman" charset="0"/>
              </a:rPr>
              <a:t>¿Ataques más agresivos o menos? ¿Tomar más riegos o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menos?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¿Jugar más de la línea de base?</a:t>
            </a:r>
            <a:r>
              <a:rPr lang="en-US" altLang="x-none" sz="1600">
                <a:latin typeface="Times New Roman" charset="0"/>
              </a:rPr>
              <a:t>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 </a:t>
            </a:r>
            <a:r>
              <a:rPr lang="en-US" altLang="x-none" sz="1600">
                <a:latin typeface="Times New Roman" charset="0"/>
              </a:rPr>
              <a:t>–</a:t>
            </a:r>
            <a:r>
              <a:rPr lang="es-PR" altLang="x-none" sz="1600">
                <a:latin typeface="Times New Roman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     arriesgadas? ¿Más ataques a la red?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66713"/>
            <a:ext cx="6172200" cy="1524000"/>
          </a:xfrm>
        </p:spPr>
        <p:txBody>
          <a:bodyPr/>
          <a:lstStyle/>
          <a:p>
            <a:pPr eaLnBrk="1" hangingPunct="1"/>
            <a:r>
              <a:rPr lang="es-PR" altLang="x-none" sz="3200" b="1" i="1">
                <a:latin typeface="Times New Roman" charset="0"/>
              </a:rPr>
              <a:t/>
            </a:r>
            <a:br>
              <a:rPr lang="es-PR" altLang="x-none" sz="3200" b="1" i="1">
                <a:latin typeface="Times New Roman" charset="0"/>
              </a:rPr>
            </a:br>
            <a:r>
              <a:rPr lang="es-PR" altLang="x-none" sz="3200" b="1" i="1">
                <a:latin typeface="Times New Roman" charset="0"/>
              </a:rPr>
              <a:t>Juego de Acción Simulado</a:t>
            </a:r>
            <a:r>
              <a:rPr lang="en-US" altLang="x-none" sz="3200" b="1" i="1">
                <a:latin typeface="Times New Roman" charset="0"/>
              </a:rPr>
              <a:t> </a:t>
            </a:r>
            <a:r>
              <a:rPr lang="en-US" altLang="x-none" sz="2900" b="1" i="1">
                <a:latin typeface="Times New Roman" charset="0"/>
              </a:rPr>
              <a:t/>
            </a:r>
            <a:br>
              <a:rPr lang="en-US" altLang="x-none" sz="2900" b="1" i="1">
                <a:latin typeface="Times New Roman" charset="0"/>
              </a:rPr>
            </a:br>
            <a:r>
              <a:rPr lang="es-PR" altLang="x-none" sz="2900" b="1" i="1">
                <a:latin typeface="Times New Roman" charset="0"/>
              </a:rPr>
              <a:t>Abierto de Australia</a:t>
            </a:r>
            <a:br>
              <a:rPr lang="es-PR" altLang="x-none" sz="2900" b="1" i="1">
                <a:latin typeface="Times New Roman" charset="0"/>
              </a:rPr>
            </a:br>
            <a:r>
              <a:rPr lang="es-PR" altLang="x-none" sz="2800" b="1" i="1">
                <a:latin typeface="Times New Roman" charset="0"/>
              </a:rPr>
              <a:t> </a:t>
            </a:r>
            <a:r>
              <a:rPr lang="es-PR" altLang="x-none" sz="2900" b="1" i="1">
                <a:latin typeface="Times New Roman" charset="0"/>
              </a:rPr>
              <a:t>“Pickle ball”/ Tenis Individual </a:t>
            </a:r>
            <a:r>
              <a:rPr lang="en-US" altLang="x-none" sz="2900" b="1" i="1">
                <a:latin typeface="Times New Roman" charset="0"/>
              </a:rPr>
              <a:t/>
            </a:r>
            <a:br>
              <a:rPr lang="en-US" altLang="x-none" sz="2900" b="1" i="1">
                <a:latin typeface="Times New Roman" charset="0"/>
              </a:rPr>
            </a:br>
            <a:endParaRPr lang="en-GB" altLang="x-none" sz="2900" b="1" i="1">
              <a:latin typeface="Times New Roman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2006600"/>
            <a:ext cx="6172200" cy="68580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US" altLang="x-none" sz="1600" b="1">
              <a:latin typeface="Times New Roman" charset="0"/>
            </a:endParaRPr>
          </a:p>
          <a:p>
            <a:pPr algn="ctr" eaLnBrk="1" hangingPunct="1">
              <a:buFont typeface="Arial" charset="0"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altLang="x-none" sz="1600" b="1">
                <a:latin typeface="Times New Roman" charset="0"/>
              </a:rPr>
              <a:t>                Andy Roddick (EE.UU.)  vs. Andy Murray (</a:t>
            </a:r>
            <a:r>
              <a:rPr lang="es-PR" altLang="x-none" sz="1600" b="1">
                <a:latin typeface="Times New Roman" charset="0"/>
              </a:rPr>
              <a:t>Escocia</a:t>
            </a:r>
            <a:r>
              <a:rPr lang="en-US" altLang="x-none" sz="1600" b="1">
                <a:latin typeface="Times New Roman" charset="0"/>
              </a:rPr>
              <a:t>)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None/>
            </a:pPr>
            <a:r>
              <a:rPr lang="en-US" altLang="x-none" sz="1600" b="1">
                <a:latin typeface="Times New Roman" charset="0"/>
              </a:rPr>
              <a:t>	</a:t>
            </a: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    </a:t>
            </a:r>
            <a:r>
              <a:rPr lang="en-US" altLang="x-none" sz="1600" b="1">
                <a:latin typeface="Times New Roman" charset="0"/>
              </a:rPr>
              <a:t>Reglas </a:t>
            </a:r>
            <a:r>
              <a:rPr lang="es-PR" altLang="x-none" sz="1600" b="1">
                <a:latin typeface="Times New Roman" charset="0"/>
              </a:rPr>
              <a:t>básicas</a:t>
            </a:r>
            <a:r>
              <a:rPr lang="en-US" altLang="x-none" sz="1600" b="1">
                <a:latin typeface="Times New Roman" charset="0"/>
              </a:rPr>
              <a:t> de tenis o “pickle ball" en efecto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Mejor de 3 partidos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Puntaje de Rally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Partidos van a 10 pts. (No tiene que haber una diferencia de 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pts. para ganar el partido)</a:t>
            </a: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altLang="x-none" sz="1600" b="1">
                <a:latin typeface="Times New Roman" charset="0"/>
              </a:rPr>
              <a:t>	</a:t>
            </a:r>
            <a:r>
              <a:rPr lang="en-US" altLang="x-none" sz="1600" b="1" i="1">
                <a:latin typeface="Times New Roman" charset="0"/>
              </a:rPr>
              <a:t>Estatus del Partido: </a:t>
            </a:r>
          </a:p>
          <a:p>
            <a:pPr eaLnBrk="1" hangingPunct="1"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   Roddick </a:t>
            </a:r>
            <a:r>
              <a:rPr lang="es-PR" altLang="x-none" sz="1600" b="1" i="1">
                <a:latin typeface="Times New Roman" charset="0"/>
              </a:rPr>
              <a:t>está</a:t>
            </a:r>
            <a:r>
              <a:rPr lang="en-US" altLang="x-none" sz="1600" b="1" i="1">
                <a:latin typeface="Times New Roman" charset="0"/>
              </a:rPr>
              <a:t> a la delantera 1 partido a 0.</a:t>
            </a:r>
          </a:p>
          <a:p>
            <a:pPr eaLnBrk="1" hangingPunct="1"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   Puntaje de Segundo Juego: Empatado a 4.</a:t>
            </a:r>
          </a:p>
          <a:p>
            <a:pPr eaLnBrk="1" hangingPunct="1"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   Murray tiene el servicio.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698500" y="5372100"/>
            <a:ext cx="5943600" cy="312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4300" y="31623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3700" y="31623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4219575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Partido Individual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76200" y="4048125"/>
            <a:ext cx="64008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ejemplo; cuando ir para la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red, que tiro usar o el posicionamiento de la pelota.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n-US" altLang="x-none" sz="1600">
                <a:latin typeface="Times New Roman" charset="0"/>
              </a:rPr>
              <a:t> – </a:t>
            </a:r>
            <a:r>
              <a:rPr lang="es-PR" altLang="x-none" sz="1600">
                <a:latin typeface="Times New Roman" charset="0"/>
              </a:rPr>
              <a:t>Toma de decisiones, como por ejemplo, a donde moverse o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   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</a:t>
            </a:r>
            <a:r>
              <a:rPr lang="en-US" altLang="x-none" sz="1600">
                <a:latin typeface="Times New Roman" charset="0"/>
              </a:rPr>
              <a:t> –</a:t>
            </a:r>
            <a:r>
              <a:rPr lang="es-PR" altLang="x-none" sz="1600" b="1" i="1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Ver los movimientos de tus oponentes, reconocer las fortalezas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y debilidades de tus oponentes y anticipar sus posibles </a:t>
            </a:r>
          </a:p>
          <a:p>
            <a:pPr eaLnBrk="1" hangingPunct="1"/>
            <a:r>
              <a:rPr lang="es-PR" altLang="x-none" sz="1600">
                <a:latin typeface="Times New Roman" charset="0"/>
              </a:rPr>
              <a:t>                      próximas movidas.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6319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</a:t>
            </a:r>
            <a:r>
              <a:rPr lang="en-US" altLang="x-none" sz="1600">
                <a:latin typeface="Times New Roman" charset="0"/>
              </a:rPr>
              <a:t>– </a:t>
            </a:r>
            <a:r>
              <a:rPr lang="es-PR" altLang="x-none" sz="1600">
                <a:latin typeface="Times New Roman" charset="0"/>
              </a:rPr>
              <a:t>¿Ataques más agresivos o menos? ¿Tomar más riegos o  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menos?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>
                <a:latin typeface="Times New Roman" charset="0"/>
              </a:rPr>
              <a:t>¿Jugar más de la línea de base?</a:t>
            </a:r>
            <a:r>
              <a:rPr lang="en-US" altLang="x-none" sz="1600">
                <a:latin typeface="Times New Roman" charset="0"/>
              </a:rPr>
              <a:t>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 </a:t>
            </a:r>
            <a:r>
              <a:rPr lang="en-US" altLang="x-none" sz="1600">
                <a:latin typeface="Times New Roman" charset="0"/>
              </a:rPr>
              <a:t>–</a:t>
            </a:r>
            <a:r>
              <a:rPr lang="es-PR" altLang="x-none" sz="1600">
                <a:latin typeface="Times New Roman" charset="0"/>
              </a:rPr>
              <a:t>¿Ataques más agresivos o menos? ¿Hacer jugadas más</a:t>
            </a:r>
          </a:p>
          <a:p>
            <a:pPr eaLnBrk="1" hangingPunct="1">
              <a:buClr>
                <a:schemeClr val="tx1"/>
              </a:buClr>
            </a:pPr>
            <a:r>
              <a:rPr lang="es-PR" altLang="x-none" sz="1600">
                <a:latin typeface="Times New Roman" charset="0"/>
              </a:rPr>
              <a:t>                               arriesgadas? ¿Más ataques a la red?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76200" y="63246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 b="1" i="1">
              <a:latin typeface="Times New Roman" charset="0"/>
            </a:endParaRP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58800" y="1905000"/>
            <a:ext cx="6172200" cy="70866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Mike Bryan &amp; Bob Bryan (Gran </a:t>
            </a:r>
            <a:r>
              <a:rPr lang="es-PR" altLang="x-none" sz="1800" b="1">
                <a:latin typeface="Times New Roman" charset="0"/>
              </a:rPr>
              <a:t>Bretaña</a:t>
            </a:r>
            <a:r>
              <a:rPr lang="en-US" altLang="x-none" sz="1800" b="1">
                <a:latin typeface="Times New Roman" charset="0"/>
              </a:rPr>
              <a:t>)</a:t>
            </a:r>
            <a:endParaRPr lang="en-US" altLang="x-none" sz="1800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20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20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2000" b="1">
                <a:latin typeface="Times New Roman" charset="0"/>
              </a:rPr>
              <a:t>vs.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Jamie Murray (Escocia) &amp; Tim Henman (Gran </a:t>
            </a:r>
            <a:r>
              <a:rPr lang="es-PR" altLang="x-none" sz="1800" b="1">
                <a:latin typeface="Times New Roman" charset="0"/>
              </a:rPr>
              <a:t>Bretaña</a:t>
            </a:r>
            <a:r>
              <a:rPr lang="en-US" altLang="x-none" sz="1800" b="1">
                <a:latin typeface="Times New Roman" charset="0"/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20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6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9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1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Reglas </a:t>
            </a:r>
            <a:r>
              <a:rPr lang="es-PR" altLang="x-none" sz="1600" b="1">
                <a:latin typeface="Times New Roman" charset="0"/>
              </a:rPr>
              <a:t>básicas</a:t>
            </a:r>
            <a:r>
              <a:rPr lang="en-US" altLang="x-none" sz="1600" b="1">
                <a:latin typeface="Times New Roman" charset="0"/>
              </a:rPr>
              <a:t> de tenis o “pickle ball" en efecto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Mejor de 3 partidos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Puntaje de Rally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Partidos van a 10 pts. (No tiene que haber una diferencia de 2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pts. para ganar el partido)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Estatus del Partido: 1 – 1 en Partidos.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       Puntaje del tercer partido: Bryan/Bryan arriba 1 – 0, pero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       Murray/Henman tienen el servicio.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558800" y="366713"/>
            <a:ext cx="6172200" cy="1524000"/>
          </a:xfrm>
        </p:spPr>
        <p:txBody>
          <a:bodyPr/>
          <a:lstStyle/>
          <a:p>
            <a:pPr eaLnBrk="1" hangingPunct="1"/>
            <a:r>
              <a:rPr lang="es-PR" altLang="x-none" sz="2800" b="1" i="1">
                <a:latin typeface="Times New Roman" charset="0"/>
              </a:rPr>
              <a:t/>
            </a:r>
            <a:br>
              <a:rPr lang="es-PR" altLang="x-none" sz="2800" b="1" i="1">
                <a:latin typeface="Times New Roman" charset="0"/>
              </a:rPr>
            </a:br>
            <a:r>
              <a:rPr lang="es-PR" altLang="x-none" sz="2800" b="1" i="1">
                <a:latin typeface="Times New Roman" charset="0"/>
              </a:rPr>
              <a:t>Juego de Acción Simulado </a:t>
            </a:r>
            <a:r>
              <a:rPr lang="en-US" altLang="x-none" sz="2800" b="1" i="1">
                <a:latin typeface="Times New Roman" charset="0"/>
              </a:rPr>
              <a:t/>
            </a:r>
            <a:br>
              <a:rPr lang="en-US" altLang="x-none" sz="2800" b="1" i="1">
                <a:latin typeface="Times New Roman" charset="0"/>
              </a:rPr>
            </a:br>
            <a:r>
              <a:rPr lang="es-PR" altLang="x-none" sz="2800" b="1" i="1">
                <a:latin typeface="Times New Roman" charset="0"/>
              </a:rPr>
              <a:t>Final Doble Masculino de Wimbledon</a:t>
            </a:r>
            <a:br>
              <a:rPr lang="es-PR" altLang="x-none" sz="2800" b="1" i="1">
                <a:latin typeface="Times New Roman" charset="0"/>
              </a:rPr>
            </a:br>
            <a:r>
              <a:rPr lang="es-PR" altLang="x-none" sz="2800" b="1" i="1">
                <a:latin typeface="Times New Roman" charset="0"/>
              </a:rPr>
              <a:t>“</a:t>
            </a:r>
            <a:r>
              <a:rPr lang="en-US" altLang="x-none" sz="2800" b="1" i="1">
                <a:latin typeface="Times New Roman" charset="0"/>
              </a:rPr>
              <a:t>Pickle ball” / Tenis</a:t>
            </a:r>
            <a:br>
              <a:rPr lang="en-US" altLang="x-none" sz="2800" b="1" i="1">
                <a:latin typeface="Times New Roman" charset="0"/>
              </a:rPr>
            </a:br>
            <a:endParaRPr lang="en-GB" altLang="x-none" sz="2800" b="1" i="1">
              <a:latin typeface="Times New Roman" charset="0"/>
            </a:endParaRPr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5549900" y="4572000"/>
            <a:ext cx="1155700" cy="213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520700" y="6362700"/>
            <a:ext cx="6172200" cy="22860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4949825" y="-76200"/>
            <a:ext cx="1984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del Jugador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84300" y="23622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3700" y="23622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84300" y="47879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03700" y="47879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>
                <a:solidFill>
                  <a:srgbClr val="7F7F7F"/>
                </a:solidFill>
                <a:ea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>
              <a:ea typeface="ＭＳ Ｐゴシック" pitchFamily="-112" charset="-128"/>
            </a:endParaRPr>
          </a:p>
          <a:p>
            <a:pPr algn="ctr">
              <a:defRPr/>
            </a:pPr>
            <a:r>
              <a:rPr lang="en-US">
                <a:ea typeface="ＭＳ Ｐゴシック" pitchFamily="-112" charset="-128"/>
              </a:rPr>
              <a:t> 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2099</Words>
  <Application>Microsoft Macintosh PowerPoint</Application>
  <PresentationFormat>On-screen Show (4:3)</PresentationFormat>
  <Paragraphs>509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ＭＳ Ｐゴシック</vt:lpstr>
      <vt:lpstr>Calibri</vt:lpstr>
      <vt:lpstr>Times New Roman</vt:lpstr>
      <vt:lpstr>Wingdings</vt:lpstr>
      <vt:lpstr>Office Theme</vt:lpstr>
      <vt:lpstr>Microsoft Photo Editor 3.0 Photo</vt:lpstr>
      <vt:lpstr>Juego de Acción Simulado   Final de Copa de Davis Tenis, Dobles</vt:lpstr>
      <vt:lpstr>PowerPoint Presentation</vt:lpstr>
      <vt:lpstr>Juego de Acción Simulado  Final de la Copa de Davis: Rusia v. EE.UU. “Pickle ball”/ Tenis Individual</vt:lpstr>
      <vt:lpstr>PowerPoint Presentation</vt:lpstr>
      <vt:lpstr>  Juego de Acción Simulado  Semi-Final de WimbledonSingles “Pickle ball”/ Tenis Individual    </vt:lpstr>
      <vt:lpstr>PowerPoint Presentation</vt:lpstr>
      <vt:lpstr> Juego de Acción Simulado  Abierto de Australia  “Pickle ball”/ Tenis Individual  </vt:lpstr>
      <vt:lpstr>PowerPoint Presentation</vt:lpstr>
      <vt:lpstr> Juego de Acción Simulado  Final Doble Masculino de Wimbledon “Pickle ball” / Tenis </vt:lpstr>
      <vt:lpstr>PowerPoint Presentation</vt:lpstr>
      <vt:lpstr>Juego de Acción Simulado  Final de Abierto de Francia Doble Feminino  “Pickle ball” / Tenis</vt:lpstr>
      <vt:lpstr>PowerPoint Presentation</vt:lpstr>
      <vt:lpstr>  Juego de Acción Simulado  Final de Abierto de EE.UU. Mixto doble “Pickle ball” / Tenis  </vt:lpstr>
      <vt:lpstr>PowerPoint Presentation</vt:lpstr>
    </vt:vector>
  </TitlesOfParts>
  <Company>Arizona State University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Games Samples</dc:title>
  <dc:creator>Hans van der Mars</dc:creator>
  <cp:lastModifiedBy>Hans Van Der Mars</cp:lastModifiedBy>
  <cp:revision>48</cp:revision>
  <dcterms:created xsi:type="dcterms:W3CDTF">2010-02-14T20:09:20Z</dcterms:created>
  <dcterms:modified xsi:type="dcterms:W3CDTF">2018-07-10T19:46:31Z</dcterms:modified>
</cp:coreProperties>
</file>