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6" r:id="rId5"/>
    <p:sldId id="267" r:id="rId6"/>
    <p:sldId id="268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12"/>
  </p:normalViewPr>
  <p:slideViewPr>
    <p:cSldViewPr>
      <p:cViewPr varScale="1">
        <p:scale>
          <a:sx n="97" d="100"/>
          <a:sy n="97" d="100"/>
        </p:scale>
        <p:origin x="144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9CF94-7E51-FE49-8AF3-15A84BAB71E7}" type="datetimeFigureOut">
              <a:rPr lang="en-US" smtClean="0"/>
              <a:t>7/18/18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C424F-B6DD-F64F-9293-E3ACF35B5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847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740608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844626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571388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381946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331939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535589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552425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842416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931443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755660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27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956108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4590535" y="651944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From Complete Guide to Sport Education (3</a:t>
            </a:r>
            <a:r>
              <a:rPr lang="en-US" sz="800" b="1" i="1" baseline="30000" dirty="0" smtClean="0">
                <a:effectLst/>
                <a:latin typeface="Times New Roman" charset="0"/>
                <a:ea typeface="Times New Roman" charset="0"/>
              </a:rPr>
              <a:t>rd</a:t>
            </a: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 ed.); Siedentop, Hastie, </a:t>
            </a:r>
            <a:endParaRPr lang="en-US" sz="800" dirty="0" smtClean="0">
              <a:effectLst/>
              <a:latin typeface="Times New Roman" charset="0"/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&amp; van der Mars, 2020, Champaign, IL:  Human Kinetics.</a:t>
            </a:r>
            <a:endParaRPr lang="en-US" sz="800" dirty="0">
              <a:effectLst/>
              <a:latin typeface="Times New Roman" charset="0"/>
              <a:ea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068513" y="784225"/>
            <a:ext cx="5446712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Track &amp; Field</a:t>
            </a:r>
            <a:r>
              <a:rPr lang="en-US" sz="4800" b="1">
                <a:solidFill>
                  <a:srgbClr val="3399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  <a:r>
              <a:rPr lang="en-US" sz="5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1</a:t>
            </a:r>
            <a:r>
              <a:rPr lang="en-US" sz="4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st</a:t>
            </a:r>
            <a:r>
              <a:rPr lang="en-US" sz="4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Award 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for Duty Team Excellence</a:t>
            </a:r>
            <a:r>
              <a:rPr lang="en-US" sz="44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ickley Script" pitchFamily="66" charset="0"/>
                <a:ea typeface="+mn-ea"/>
              </a:rPr>
              <a:t> 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878138" y="3048000"/>
            <a:ext cx="386080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0668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5656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3149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35052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54102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1430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990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489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238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3429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5334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1066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839913" y="784225"/>
            <a:ext cx="575151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</a:t>
            </a: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48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Award 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for Duty Team Excellence</a:t>
            </a:r>
            <a:endParaRPr lang="en-US" altLang="x-none" sz="4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ickley Script" charset="0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801938" y="3048000"/>
            <a:ext cx="386080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0668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5656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3149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35052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54102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11430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916113" y="784225"/>
            <a:ext cx="5751512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</a:t>
            </a:r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League</a:t>
            </a:r>
          </a:p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5400" b="1" baseline="3000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</a:t>
            </a:r>
            <a:r>
              <a:rPr lang="en-US" altLang="x-none" sz="48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lace Award 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for Duty Team Excellence</a:t>
            </a:r>
            <a:endParaRPr lang="en-US" altLang="x-none" sz="4800" b="1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ickley Script" charset="0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2878138" y="3048000"/>
            <a:ext cx="386080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878138" y="3048000"/>
            <a:ext cx="386080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0668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5656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3149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35052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54102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1430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083438" y="784225"/>
            <a:ext cx="5416868" cy="201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</a:t>
            </a:r>
            <a:r>
              <a:rPr lang="en-US" altLang="x-none" sz="54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League</a:t>
            </a:r>
          </a:p>
          <a:p>
            <a:pPr algn="ctr">
              <a:lnSpc>
                <a:spcPct val="80000"/>
              </a:lnSpc>
            </a:pPr>
            <a:r>
              <a:rPr lang="en-US" altLang="x-none" sz="54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1</a:t>
            </a:r>
            <a:r>
              <a:rPr lang="en-US" altLang="x-none" sz="5400" b="1" baseline="30000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54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</a:t>
            </a:r>
            <a:r>
              <a:rPr lang="en-US" altLang="x-none" sz="48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lace </a:t>
            </a:r>
            <a:r>
              <a:rPr lang="en-US" altLang="x-none" sz="48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Award 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for </a:t>
            </a:r>
            <a:r>
              <a:rPr lang="en-US" altLang="x-none" sz="48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Fair Play Excellence</a:t>
            </a:r>
            <a:endParaRPr lang="en-US" altLang="x-none" sz="48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ickley Scrip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968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990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489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238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3429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5334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1066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801938" y="3048000"/>
            <a:ext cx="386080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083438" y="784225"/>
            <a:ext cx="5416868" cy="201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</a:t>
            </a:r>
            <a:r>
              <a:rPr lang="en-US" altLang="x-none" sz="54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League</a:t>
            </a:r>
          </a:p>
          <a:p>
            <a:pPr algn="ctr">
              <a:lnSpc>
                <a:spcPct val="80000"/>
              </a:lnSpc>
            </a:pPr>
            <a:r>
              <a:rPr lang="en-US" altLang="x-none" sz="54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5400" b="1" baseline="30000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54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</a:t>
            </a:r>
            <a:r>
              <a:rPr lang="en-US" altLang="x-none" sz="48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lace </a:t>
            </a:r>
            <a:r>
              <a:rPr lang="en-US" altLang="x-none" sz="48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Award 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for </a:t>
            </a:r>
            <a:r>
              <a:rPr lang="en-US" altLang="x-none" sz="48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Fair Play Excellence</a:t>
            </a:r>
            <a:endParaRPr lang="en-US" altLang="x-none" sz="48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ickley Scrip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996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0668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5656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3149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35052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54102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11430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083438" y="784225"/>
            <a:ext cx="5416868" cy="201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</a:t>
            </a:r>
            <a:r>
              <a:rPr lang="en-US" altLang="x-none" sz="54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League</a:t>
            </a:r>
          </a:p>
          <a:p>
            <a:pPr algn="ctr">
              <a:lnSpc>
                <a:spcPct val="80000"/>
              </a:lnSpc>
            </a:pPr>
            <a:r>
              <a:rPr lang="en-US" altLang="x-none" sz="54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5400" b="1" baseline="30000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54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</a:t>
            </a:r>
            <a:r>
              <a:rPr lang="en-US" altLang="x-none" sz="48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lace Award 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for </a:t>
            </a:r>
            <a:r>
              <a:rPr lang="en-US" altLang="x-none" sz="48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Fair Play Excellence</a:t>
            </a:r>
            <a:endParaRPr lang="en-US" altLang="x-none" sz="48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ickley Script" charset="0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2878138" y="3048000"/>
            <a:ext cx="386080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19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0668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5656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3149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35052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54102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11430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881313" y="2935288"/>
            <a:ext cx="3860800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latin typeface="Monotype Corsiva" charset="0"/>
              </a:rPr>
              <a:t>Team Name</a:t>
            </a:r>
          </a:p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165225" y="762000"/>
            <a:ext cx="726281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</a:t>
            </a:r>
            <a:r>
              <a:rPr lang="en-US" altLang="x-none" sz="48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</a:t>
            </a: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1</a:t>
            </a:r>
            <a:r>
              <a:rPr lang="en-US" altLang="x-none" sz="48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Award 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for  “Game Officials” Excellence</a:t>
            </a: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ckley Script" charset="0"/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0668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45656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149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35052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54102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11430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2881313" y="2859088"/>
            <a:ext cx="3860800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latin typeface="Monotype Corsiva" charset="0"/>
              </a:rPr>
              <a:t>Team Name</a:t>
            </a:r>
          </a:p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165225" y="762000"/>
            <a:ext cx="726281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</a:t>
            </a: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48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Award 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for  “Game Officials” Excellence</a:t>
            </a: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ckley Script" charset="0"/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0668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5656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3149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35052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54102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11430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2881313" y="2859088"/>
            <a:ext cx="3860800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latin typeface="Monotype Corsiva" charset="0"/>
              </a:rPr>
              <a:t>Team Name</a:t>
            </a:r>
          </a:p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165225" y="762000"/>
            <a:ext cx="726281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</a:t>
            </a:r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4800" b="1" baseline="3000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48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Award 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for  “Game Officials” Excellence</a:t>
            </a:r>
            <a:r>
              <a:rPr lang="en-US" altLang="x-none" sz="48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ckley Script" charset="0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231</Words>
  <Application>Microsoft Macintosh PowerPoint</Application>
  <PresentationFormat>On-screen Show (4:3)</PresentationFormat>
  <Paragraphs>81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Times New Roman</vt:lpstr>
      <vt:lpstr>ＭＳ Ｐゴシック</vt:lpstr>
      <vt:lpstr>Arial</vt:lpstr>
      <vt:lpstr>Calibri</vt:lpstr>
      <vt:lpstr>Monotype Corsiva</vt:lpstr>
      <vt:lpstr>Bickley Script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OSU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Track &amp; Field Duty Team Award Certificates</dc:title>
  <dc:creator>Siedentop, Hastie &amp; van der Mars</dc:creator>
  <cp:lastModifiedBy>Hans Van Der Mars</cp:lastModifiedBy>
  <cp:revision>5</cp:revision>
  <dcterms:created xsi:type="dcterms:W3CDTF">2003-01-23T06:09:47Z</dcterms:created>
  <dcterms:modified xsi:type="dcterms:W3CDTF">2018-07-18T23:17:21Z</dcterms:modified>
</cp:coreProperties>
</file>