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handoutMasterIdLst>
    <p:handoutMasterId r:id="rId8"/>
  </p:handoutMasterIdLst>
  <p:sldIdLst>
    <p:sldId id="256" r:id="rId2"/>
    <p:sldId id="257" r:id="rId3"/>
    <p:sldId id="258" r:id="rId4"/>
    <p:sldId id="265" r:id="rId5"/>
    <p:sldId id="272" r:id="rId6"/>
    <p:sldId id="270" r:id="rId7"/>
  </p:sldIdLst>
  <p:sldSz cx="9144000" cy="6858000" type="screen4x3"/>
  <p:notesSz cx="6858000" cy="91170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339933"/>
    <a:srgbClr val="008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25"/>
  </p:normalViewPr>
  <p:slideViewPr>
    <p:cSldViewPr>
      <p:cViewPr varScale="1">
        <p:scale>
          <a:sx n="98" d="100"/>
          <a:sy n="98" d="100"/>
        </p:scale>
        <p:origin x="27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6140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6140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70109AB-EB30-DD49-8B04-D82F16A5E981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932410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686278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153358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828765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476134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874724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1977208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785658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1838578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839745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334039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text styles</a:t>
            </a:r>
          </a:p>
          <a:p>
            <a:pPr lvl="1"/>
            <a:r>
              <a:rPr lang="en-US" altLang="x-none"/>
              <a:t>Second level</a:t>
            </a:r>
          </a:p>
          <a:p>
            <a:pPr lvl="2"/>
            <a:r>
              <a:rPr lang="en-US" altLang="x-none"/>
              <a:t>Third level</a:t>
            </a:r>
          </a:p>
          <a:p>
            <a:pPr lvl="3"/>
            <a:r>
              <a:rPr lang="en-US" altLang="x-none"/>
              <a:t>Fourth level</a:t>
            </a:r>
          </a:p>
          <a:p>
            <a:pPr lvl="4"/>
            <a:r>
              <a:rPr lang="en-US" altLang="x-none"/>
              <a:t>Fifth level</a:t>
            </a:r>
          </a:p>
        </p:txBody>
      </p:sp>
      <p:sp>
        <p:nvSpPr>
          <p:cNvPr id="1031" name="Rectangle 7"/>
          <p:cNvSpPr>
            <a:spLocks noGrp="1" noChangeArrowheads="1"/>
          </p:cNvSpPr>
          <p:nvPr userDrawn="1">
            <p:ph type="ftr" sz="quarter" idx="3"/>
          </p:nvPr>
        </p:nvSpPr>
        <p:spPr bwMode="auto">
          <a:xfrm>
            <a:off x="5638800" y="6515100"/>
            <a:ext cx="3533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 b="1" i="1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06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06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06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1784350" y="762000"/>
            <a:ext cx="644525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en-US" sz="5400" b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Floor Hockey Season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5400" b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All League Hustle Award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905000" y="2393950"/>
            <a:ext cx="6143625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______________</a:t>
            </a:r>
            <a:r>
              <a:rPr lang="en-US" altLang="x-none"/>
              <a:t> </a:t>
            </a:r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an official vote among League peers</a:t>
            </a:r>
            <a:r>
              <a:rPr lang="en-US" altLang="x-none"/>
              <a:t> </a:t>
            </a:r>
          </a:p>
        </p:txBody>
      </p:sp>
      <p:sp>
        <p:nvSpPr>
          <p:cNvPr id="14340" name="Text Box 5"/>
          <p:cNvSpPr txBox="1">
            <a:spLocks noChangeArrowheads="1"/>
          </p:cNvSpPr>
          <p:nvPr/>
        </p:nvSpPr>
        <p:spPr bwMode="auto">
          <a:xfrm>
            <a:off x="13716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4341" name="Text Box 6"/>
          <p:cNvSpPr txBox="1">
            <a:spLocks noChangeArrowheads="1"/>
          </p:cNvSpPr>
          <p:nvPr/>
        </p:nvSpPr>
        <p:spPr bwMode="auto">
          <a:xfrm>
            <a:off x="48704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4342" name="Text Box 7"/>
          <p:cNvSpPr txBox="1">
            <a:spLocks noChangeArrowheads="1"/>
          </p:cNvSpPr>
          <p:nvPr/>
        </p:nvSpPr>
        <p:spPr bwMode="auto">
          <a:xfrm>
            <a:off x="5619750" y="5180013"/>
            <a:ext cx="16891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 </a:t>
            </a:r>
          </a:p>
        </p:txBody>
      </p:sp>
      <p:sp>
        <p:nvSpPr>
          <p:cNvPr id="14343" name="Line 8"/>
          <p:cNvSpPr>
            <a:spLocks noChangeShapeType="1"/>
          </p:cNvSpPr>
          <p:nvPr/>
        </p:nvSpPr>
        <p:spPr bwMode="auto">
          <a:xfrm>
            <a:off x="38100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4" name="Line 9"/>
          <p:cNvSpPr>
            <a:spLocks noChangeShapeType="1"/>
          </p:cNvSpPr>
          <p:nvPr/>
        </p:nvSpPr>
        <p:spPr bwMode="auto">
          <a:xfrm>
            <a:off x="57150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5" name="Line 10"/>
          <p:cNvSpPr>
            <a:spLocks noChangeShapeType="1"/>
          </p:cNvSpPr>
          <p:nvPr/>
        </p:nvSpPr>
        <p:spPr bwMode="auto">
          <a:xfrm>
            <a:off x="14478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867400" y="6519446"/>
            <a:ext cx="3276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Kinetics.</a:t>
            </a:r>
            <a:endParaRPr lang="en-US" sz="800" dirty="0">
              <a:ea typeface="Times New Roman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1295400" y="609600"/>
            <a:ext cx="731520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sz="5400" b="1" dirty="0">
                <a:solidFill>
                  <a:schemeClr val="accent2"/>
                </a:solidFill>
                <a:latin typeface="Monotype Corsiva" charset="0"/>
              </a:rPr>
              <a:t>Floor Hockey Season</a:t>
            </a:r>
          </a:p>
          <a:p>
            <a:pPr algn="ctr"/>
            <a:r>
              <a:rPr lang="en-US" altLang="x-none" sz="5400" b="1" dirty="0">
                <a:solidFill>
                  <a:schemeClr val="accent2"/>
                </a:solidFill>
                <a:latin typeface="Monotype Corsiva" charset="0"/>
              </a:rPr>
              <a:t>All League Fair </a:t>
            </a:r>
            <a:r>
              <a:rPr lang="en-US" altLang="x-none" sz="5400" b="1" dirty="0" smtClean="0">
                <a:solidFill>
                  <a:schemeClr val="accent2"/>
                </a:solidFill>
                <a:latin typeface="Monotype Corsiva" charset="0"/>
              </a:rPr>
              <a:t>Play </a:t>
            </a:r>
            <a:r>
              <a:rPr lang="en-US" altLang="x-none" sz="5400" b="1" dirty="0">
                <a:solidFill>
                  <a:schemeClr val="accent2"/>
                </a:solidFill>
                <a:latin typeface="Monotype Corsiva" charset="0"/>
              </a:rPr>
              <a:t>Award</a:t>
            </a:r>
            <a:endParaRPr lang="en-US" altLang="x-none" sz="4800" b="1" dirty="0">
              <a:solidFill>
                <a:schemeClr val="accent2"/>
              </a:solidFill>
              <a:latin typeface="Monotype Corsiva" charset="0"/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2468563" y="2393950"/>
            <a:ext cx="5137150" cy="210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_____________</a:t>
            </a:r>
            <a:endParaRPr lang="en-US" altLang="x-none"/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an official vote among </a:t>
            </a:r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Floor Hockey League peers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5364" name="Text Box 10"/>
          <p:cNvSpPr txBox="1">
            <a:spLocks noChangeArrowheads="1"/>
          </p:cNvSpPr>
          <p:nvPr/>
        </p:nvSpPr>
        <p:spPr bwMode="auto">
          <a:xfrm>
            <a:off x="12954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5365" name="Text Box 11"/>
          <p:cNvSpPr txBox="1">
            <a:spLocks noChangeArrowheads="1"/>
          </p:cNvSpPr>
          <p:nvPr/>
        </p:nvSpPr>
        <p:spPr bwMode="auto">
          <a:xfrm>
            <a:off x="47942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5366" name="Text Box 12"/>
          <p:cNvSpPr txBox="1">
            <a:spLocks noChangeArrowheads="1"/>
          </p:cNvSpPr>
          <p:nvPr/>
        </p:nvSpPr>
        <p:spPr bwMode="auto">
          <a:xfrm>
            <a:off x="5543550" y="5180013"/>
            <a:ext cx="16129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Principal </a:t>
            </a:r>
          </a:p>
        </p:txBody>
      </p:sp>
      <p:sp>
        <p:nvSpPr>
          <p:cNvPr id="15367" name="Line 13"/>
          <p:cNvSpPr>
            <a:spLocks noChangeShapeType="1"/>
          </p:cNvSpPr>
          <p:nvPr/>
        </p:nvSpPr>
        <p:spPr bwMode="auto">
          <a:xfrm>
            <a:off x="37338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8" name="Line 14"/>
          <p:cNvSpPr>
            <a:spLocks noChangeShapeType="1"/>
          </p:cNvSpPr>
          <p:nvPr/>
        </p:nvSpPr>
        <p:spPr bwMode="auto">
          <a:xfrm>
            <a:off x="56388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9" name="Line 15"/>
          <p:cNvSpPr>
            <a:spLocks noChangeShapeType="1"/>
          </p:cNvSpPr>
          <p:nvPr/>
        </p:nvSpPr>
        <p:spPr bwMode="auto">
          <a:xfrm>
            <a:off x="13716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867400" y="6519446"/>
            <a:ext cx="3276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Kinetics.</a:t>
            </a:r>
            <a:endParaRPr lang="en-US" sz="800" dirty="0">
              <a:ea typeface="Times New Roman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154113" y="730250"/>
            <a:ext cx="7532687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sz="4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Floor Hockey Season  </a:t>
            </a:r>
          </a:p>
          <a:p>
            <a:pPr algn="ctr"/>
            <a:r>
              <a:rPr lang="en-US" altLang="x-none" sz="4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All League Most Valuable Player </a:t>
            </a:r>
            <a:endParaRPr lang="en-US" altLang="x-none" sz="44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2387600" y="2393950"/>
            <a:ext cx="5137150" cy="210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_____________</a:t>
            </a:r>
            <a:endParaRPr lang="en-US" altLang="x-none"/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an official vote </a:t>
            </a:r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among Floor Hockey League peers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6388" name="Text Box 10"/>
          <p:cNvSpPr txBox="1">
            <a:spLocks noChangeArrowheads="1"/>
          </p:cNvSpPr>
          <p:nvPr/>
        </p:nvSpPr>
        <p:spPr bwMode="auto">
          <a:xfrm>
            <a:off x="12192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6389" name="Text Box 11"/>
          <p:cNvSpPr txBox="1">
            <a:spLocks noChangeArrowheads="1"/>
          </p:cNvSpPr>
          <p:nvPr/>
        </p:nvSpPr>
        <p:spPr bwMode="auto">
          <a:xfrm>
            <a:off x="47180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6390" name="Text Box 12"/>
          <p:cNvSpPr txBox="1">
            <a:spLocks noChangeArrowheads="1"/>
          </p:cNvSpPr>
          <p:nvPr/>
        </p:nvSpPr>
        <p:spPr bwMode="auto">
          <a:xfrm>
            <a:off x="5467350" y="5180013"/>
            <a:ext cx="1651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</a:t>
            </a:r>
          </a:p>
        </p:txBody>
      </p:sp>
      <p:sp>
        <p:nvSpPr>
          <p:cNvPr id="16391" name="Line 13"/>
          <p:cNvSpPr>
            <a:spLocks noChangeShapeType="1"/>
          </p:cNvSpPr>
          <p:nvPr/>
        </p:nvSpPr>
        <p:spPr bwMode="auto">
          <a:xfrm>
            <a:off x="36576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2" name="Line 14"/>
          <p:cNvSpPr>
            <a:spLocks noChangeShapeType="1"/>
          </p:cNvSpPr>
          <p:nvPr/>
        </p:nvSpPr>
        <p:spPr bwMode="auto">
          <a:xfrm>
            <a:off x="55626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3" name="Line 15"/>
          <p:cNvSpPr>
            <a:spLocks noChangeShapeType="1"/>
          </p:cNvSpPr>
          <p:nvPr/>
        </p:nvSpPr>
        <p:spPr bwMode="auto">
          <a:xfrm>
            <a:off x="12954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867400" y="6519446"/>
            <a:ext cx="3276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Kinetics.</a:t>
            </a:r>
            <a:endParaRPr lang="en-US" sz="800" dirty="0">
              <a:ea typeface="Times New Roman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2287588" y="723900"/>
            <a:ext cx="5484812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en-US" sz="5400" b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Floor Hockey League 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5400" b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Season Champion 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2574925" y="2501900"/>
            <a:ext cx="5119688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endParaRPr lang="en-US" altLang="x-none"/>
          </a:p>
          <a:p>
            <a:pPr algn="ctr"/>
            <a:r>
              <a:rPr lang="en-US" altLang="x-none" b="1"/>
              <a:t>___________Team Name___________</a:t>
            </a:r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official League results</a:t>
            </a:r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 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12954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47942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5543550" y="5180013"/>
            <a:ext cx="1651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</a:t>
            </a:r>
          </a:p>
        </p:txBody>
      </p:sp>
      <p:sp>
        <p:nvSpPr>
          <p:cNvPr id="17415" name="Line 7"/>
          <p:cNvSpPr>
            <a:spLocks noChangeShapeType="1"/>
          </p:cNvSpPr>
          <p:nvPr/>
        </p:nvSpPr>
        <p:spPr bwMode="auto">
          <a:xfrm>
            <a:off x="37338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6" name="Line 8"/>
          <p:cNvSpPr>
            <a:spLocks noChangeShapeType="1"/>
          </p:cNvSpPr>
          <p:nvPr/>
        </p:nvSpPr>
        <p:spPr bwMode="auto">
          <a:xfrm>
            <a:off x="56388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7" name="Line 9"/>
          <p:cNvSpPr>
            <a:spLocks noChangeShapeType="1"/>
          </p:cNvSpPr>
          <p:nvPr/>
        </p:nvSpPr>
        <p:spPr bwMode="auto">
          <a:xfrm>
            <a:off x="13716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867400" y="6519446"/>
            <a:ext cx="3276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Kinetics.</a:t>
            </a:r>
            <a:endParaRPr lang="en-US" sz="800" dirty="0">
              <a:ea typeface="Times New Roman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2205038" y="723900"/>
            <a:ext cx="5484812" cy="1571625"/>
          </a:xfrm>
          <a:prstGeom prst="rect">
            <a:avLst/>
          </a:prstGeom>
          <a:noFill/>
          <a:ln>
            <a:noFill/>
          </a:ln>
          <a:effectLst>
            <a:outerShdw blurRad="63500" dist="29783" dir="3885598" algn="ctr" rotWithShape="0">
              <a:schemeClr val="tx2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sz="5400" b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Floor Hockey League </a:t>
            </a:r>
          </a:p>
          <a:p>
            <a:pPr algn="ctr">
              <a:lnSpc>
                <a:spcPct val="90000"/>
              </a:lnSpc>
            </a:pPr>
            <a:r>
              <a:rPr lang="en-US" altLang="x-none" sz="5400" b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2</a:t>
            </a:r>
            <a:r>
              <a:rPr lang="en-US" altLang="x-none" sz="5400" b="1" baseline="3000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nd</a:t>
            </a:r>
            <a:r>
              <a:rPr lang="en-US" altLang="x-none" sz="5400" b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Winner </a:t>
            </a:r>
            <a:endParaRPr lang="en-US" altLang="x-none" sz="4800" b="1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2476500" y="2501900"/>
            <a:ext cx="5119688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endParaRPr lang="en-US" altLang="x-none"/>
          </a:p>
          <a:p>
            <a:pPr algn="ctr"/>
            <a:r>
              <a:rPr lang="en-US" altLang="x-none" b="1"/>
              <a:t>___________Team Name___________</a:t>
            </a:r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official League results</a:t>
            </a:r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 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1160463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4659313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5408613" y="5180013"/>
            <a:ext cx="1651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</a:t>
            </a:r>
          </a:p>
        </p:txBody>
      </p:sp>
      <p:sp>
        <p:nvSpPr>
          <p:cNvPr id="18439" name="Line 7"/>
          <p:cNvSpPr>
            <a:spLocks noChangeShapeType="1"/>
          </p:cNvSpPr>
          <p:nvPr/>
        </p:nvSpPr>
        <p:spPr bwMode="auto">
          <a:xfrm>
            <a:off x="3598863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0" name="Line 8"/>
          <p:cNvSpPr>
            <a:spLocks noChangeShapeType="1"/>
          </p:cNvSpPr>
          <p:nvPr/>
        </p:nvSpPr>
        <p:spPr bwMode="auto">
          <a:xfrm>
            <a:off x="5503863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1" name="Line 9"/>
          <p:cNvSpPr>
            <a:spLocks noChangeShapeType="1"/>
          </p:cNvSpPr>
          <p:nvPr/>
        </p:nvSpPr>
        <p:spPr bwMode="auto">
          <a:xfrm>
            <a:off x="1236663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867400" y="6519446"/>
            <a:ext cx="3276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Kinetics.</a:t>
            </a:r>
            <a:endParaRPr lang="en-US" sz="800" dirty="0">
              <a:ea typeface="Times New Roman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2287588" y="762000"/>
            <a:ext cx="5484812" cy="1571625"/>
          </a:xfrm>
          <a:prstGeom prst="rect">
            <a:avLst/>
          </a:prstGeom>
          <a:noFill/>
          <a:ln>
            <a:noFill/>
          </a:ln>
          <a:effectLst>
            <a:outerShdw blurRad="63500" dist="40161" dir="4293903" algn="ctr" rotWithShape="0">
              <a:schemeClr val="accent2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sz="5400" b="1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Floor Hockey League </a:t>
            </a:r>
          </a:p>
          <a:p>
            <a:pPr algn="ctr">
              <a:lnSpc>
                <a:spcPct val="90000"/>
              </a:lnSpc>
            </a:pPr>
            <a:r>
              <a:rPr lang="en-US" altLang="x-none" sz="5400" b="1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3</a:t>
            </a:r>
            <a:r>
              <a:rPr lang="en-US" altLang="x-none" sz="5400" b="1" baseline="3000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rd</a:t>
            </a:r>
            <a:r>
              <a:rPr lang="en-US" altLang="x-none" sz="5400" b="1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Winner </a:t>
            </a:r>
            <a:endParaRPr lang="en-US" altLang="x-none" sz="4800" b="1"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2825750" y="2692400"/>
            <a:ext cx="4451350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endParaRPr lang="en-US" altLang="x-none"/>
          </a:p>
          <a:p>
            <a:pPr algn="ctr"/>
            <a:r>
              <a:rPr lang="en-US" altLang="x-none" b="1"/>
              <a:t>____________________________</a:t>
            </a:r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official League results</a:t>
            </a:r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 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1160463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4659313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5408613" y="5180013"/>
            <a:ext cx="1651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</a:t>
            </a:r>
          </a:p>
        </p:txBody>
      </p:sp>
      <p:sp>
        <p:nvSpPr>
          <p:cNvPr id="19463" name="Line 7"/>
          <p:cNvSpPr>
            <a:spLocks noChangeShapeType="1"/>
          </p:cNvSpPr>
          <p:nvPr/>
        </p:nvSpPr>
        <p:spPr bwMode="auto">
          <a:xfrm>
            <a:off x="3598863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4" name="Line 8"/>
          <p:cNvSpPr>
            <a:spLocks noChangeShapeType="1"/>
          </p:cNvSpPr>
          <p:nvPr/>
        </p:nvSpPr>
        <p:spPr bwMode="auto">
          <a:xfrm>
            <a:off x="5503863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5" name="Line 9"/>
          <p:cNvSpPr>
            <a:spLocks noChangeShapeType="1"/>
          </p:cNvSpPr>
          <p:nvPr/>
        </p:nvSpPr>
        <p:spPr bwMode="auto">
          <a:xfrm>
            <a:off x="1236663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867400" y="6519446"/>
            <a:ext cx="3276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Kinetics.</a:t>
            </a:r>
            <a:endParaRPr lang="en-US" sz="800" dirty="0">
              <a:ea typeface="Times New Roman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314</Words>
  <Application>Microsoft Office PowerPoint</Application>
  <PresentationFormat>On-screen Show (4:3)</PresentationFormat>
  <Paragraphs>68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ＭＳ Ｐゴシック</vt:lpstr>
      <vt:lpstr>Monotype Corsiva</vt:lpstr>
      <vt:lpstr>Times New Roman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OSU-EXSS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Floor Hockey Award Certificates</dc:title>
  <dc:creator>Siedentop, Hastie &amp; van der Mars</dc:creator>
  <cp:lastModifiedBy>Melissa Feld</cp:lastModifiedBy>
  <cp:revision>14</cp:revision>
  <dcterms:created xsi:type="dcterms:W3CDTF">2001-07-19T05:50:46Z</dcterms:created>
  <dcterms:modified xsi:type="dcterms:W3CDTF">2019-01-18T22:00:31Z</dcterms:modified>
</cp:coreProperties>
</file>