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12"/>
  </p:notesMasterIdLst>
  <p:sldIdLst>
    <p:sldId id="303" r:id="rId2"/>
    <p:sldId id="297" r:id="rId3"/>
    <p:sldId id="307" r:id="rId4"/>
    <p:sldId id="310" r:id="rId5"/>
    <p:sldId id="308" r:id="rId6"/>
    <p:sldId id="311" r:id="rId7"/>
    <p:sldId id="309" r:id="rId8"/>
    <p:sldId id="312" r:id="rId9"/>
    <p:sldId id="313" r:id="rId10"/>
    <p:sldId id="314" r:id="rId11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>
      <p:cViewPr>
        <p:scale>
          <a:sx n="120" d="100"/>
          <a:sy n="120" d="100"/>
        </p:scale>
        <p:origin x="1632" y="-22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3E910B-4BA8-A344-999C-4AF58E04EB3E}" type="datetimeFigureOut">
              <a:rPr lang="en-US" smtClean="0"/>
              <a:t>7/10/18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1D6DC-1800-4748-B6A8-7D6FC7F23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30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1D6DC-1800-4748-B6A8-7D6FC7F2356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62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889287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727551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976026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909170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86789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780808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572451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459773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760397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317565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825773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14900" y="8821738"/>
            <a:ext cx="21717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 dirty="0">
                <a:solidFill>
                  <a:srgbClr val="FF3300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ChangeArrowheads="1"/>
          </p:cNvSpPr>
          <p:nvPr/>
        </p:nvSpPr>
        <p:spPr bwMode="auto">
          <a:xfrm>
            <a:off x="152400" y="40386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3315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3316" name="TextBox 12"/>
          <p:cNvSpPr txBox="1">
            <a:spLocks noChangeArrowheads="1"/>
          </p:cNvSpPr>
          <p:nvPr/>
        </p:nvSpPr>
        <p:spPr bwMode="auto">
          <a:xfrm>
            <a:off x="914400" y="7551738"/>
            <a:ext cx="5029200" cy="8302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13317" name="Rectangle 9"/>
          <p:cNvSpPr>
            <a:spLocks noChangeArrowheads="1"/>
          </p:cNvSpPr>
          <p:nvPr/>
        </p:nvSpPr>
        <p:spPr bwMode="auto">
          <a:xfrm>
            <a:off x="442913" y="990600"/>
            <a:ext cx="59118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3200" b="1">
                <a:latin typeface="Times New Roman" charset="0"/>
              </a:rPr>
              <a:t>2008 Olympics Women’s Final</a:t>
            </a:r>
          </a:p>
          <a:p>
            <a:pPr algn="ctr" eaLnBrk="1" hangingPunct="1"/>
            <a:endParaRPr lang="en-US" altLang="x-none" sz="20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U.S.A. vs. Brazil</a:t>
            </a:r>
          </a:p>
        </p:txBody>
      </p:sp>
      <p:sp>
        <p:nvSpPr>
          <p:cNvPr id="13318" name="Rectangle 4"/>
          <p:cNvSpPr>
            <a:spLocks noChangeArrowheads="1"/>
          </p:cNvSpPr>
          <p:nvPr/>
        </p:nvSpPr>
        <p:spPr bwMode="auto">
          <a:xfrm>
            <a:off x="304800" y="4038600"/>
            <a:ext cx="62484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</a:p>
          <a:p>
            <a:pPr eaLnBrk="1" hangingPunct="1"/>
            <a:r>
              <a:rPr lang="en-US" altLang="x-none" sz="1800" b="1" i="1">
                <a:latin typeface="Times New Roman" charset="0"/>
              </a:rPr>
              <a:t>	</a:t>
            </a:r>
            <a:r>
              <a:rPr lang="en-US" altLang="x-none" sz="1800" b="1">
                <a:latin typeface="Times New Roman" charset="0"/>
              </a:rPr>
              <a:t>Basic Softball rules in effect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Pitching by own team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No stealing of bases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Game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Japan leads 2-1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USA is home team, top of the fifth inn., 1 out, 			runner on 2</a:t>
            </a:r>
            <a:r>
              <a:rPr lang="en-US" altLang="x-none" sz="1800" b="1" baseline="30000">
                <a:latin typeface="Times New Roman" charset="0"/>
              </a:rPr>
              <a:t>nd</a:t>
            </a:r>
            <a:r>
              <a:rPr lang="en-US" altLang="x-none" sz="1800" b="1">
                <a:latin typeface="Times New Roman" charset="0"/>
              </a:rPr>
              <a:t> base;</a:t>
            </a:r>
          </a:p>
        </p:txBody>
      </p:sp>
      <p:sp>
        <p:nvSpPr>
          <p:cNvPr id="1331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- Softball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pic>
        <p:nvPicPr>
          <p:cNvPr id="13320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14600"/>
            <a:ext cx="22098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514600"/>
            <a:ext cx="2209800" cy="1333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Game-Softball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22532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22533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37001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– </a:t>
            </a:r>
            <a:r>
              <a:rPr lang="en-US" altLang="x-none" sz="1600">
                <a:solidFill>
                  <a:srgbClr val="000000"/>
                </a:solidFill>
              </a:rPr>
              <a:t>Taking risks with base-running? </a:t>
            </a:r>
          </a:p>
          <a:p>
            <a:pPr eaLnBrk="1" hangingPunct="1">
              <a:buClr>
                <a:srgbClr val="000000"/>
              </a:buClr>
            </a:pP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600">
                <a:solidFill>
                  <a:srgbClr val="000000"/>
                </a:solidFill>
              </a:rPr>
              <a:t>Prevent extra-base hits? Play for the double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                        play? Willing to give up one run for extra out</a:t>
            </a:r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304800" y="3282950"/>
            <a:ext cx="6324600" cy="24320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moves/decisions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600"/>
              <a:t>Take the extra base?  Try to go the other way?;</a:t>
            </a:r>
          </a:p>
          <a:p>
            <a:pPr eaLnBrk="1" hangingPunct="1"/>
            <a:r>
              <a:rPr lang="en-US" altLang="x-none" sz="1600"/>
              <a:t>                             Scan the fielders’ positions?; Keep number of</a:t>
            </a:r>
          </a:p>
          <a:p>
            <a:pPr eaLnBrk="1" hangingPunct="1"/>
            <a:r>
              <a:rPr lang="en-US" altLang="x-none" sz="1600"/>
              <a:t>                             outs in mind?; Watch the base coach?)                            </a:t>
            </a:r>
          </a:p>
          <a:p>
            <a:pPr eaLnBrk="1" hangingPunct="1"/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</a:t>
            </a:r>
            <a:r>
              <a:rPr lang="en-US" altLang="x-none" sz="1600"/>
              <a:t>– Get the sure out? Support other outfielders on</a:t>
            </a:r>
          </a:p>
          <a:p>
            <a:pPr eaLnBrk="1" hangingPunct="1"/>
            <a:r>
              <a:rPr lang="en-US" altLang="x-none" sz="1600"/>
              <a:t>                              tough plays?  Cover infielders on throws to</a:t>
            </a:r>
          </a:p>
          <a:p>
            <a:pPr eaLnBrk="1" hangingPunct="1"/>
            <a:r>
              <a:rPr lang="en-US" altLang="x-none" sz="1600"/>
              <a:t>                              bases? What bases to throw to?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04800" y="5943600"/>
            <a:ext cx="6324600" cy="2354491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 dirty="0">
                <a:latin typeface="Calibri" charset="0"/>
              </a:rPr>
              <a:t>Ask yourselves: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 dirty="0">
                <a:latin typeface="Calibri" charset="0"/>
              </a:rPr>
              <a:t>  What will the other team’s game plan most likely be?</a:t>
            </a:r>
          </a:p>
          <a:p>
            <a:pPr eaLnBrk="1" hangingPunct="1"/>
            <a:r>
              <a:rPr lang="en-US" altLang="x-none" sz="1000" dirty="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 dirty="0">
                <a:latin typeface="Calibri" charset="0"/>
              </a:rPr>
              <a:t>  What should we ourselves concentrate on?</a:t>
            </a:r>
          </a:p>
          <a:p>
            <a:pPr eaLnBrk="1" hangingPunct="1"/>
            <a:endParaRPr lang="en-US" altLang="x-none" sz="1000" dirty="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dirty="0">
                <a:latin typeface="Calibri" charset="0"/>
              </a:rPr>
              <a:t>  How can we keep their better players from being successful? How can</a:t>
            </a:r>
          </a:p>
          <a:p>
            <a:pPr eaLnBrk="1" hangingPunct="1"/>
            <a:r>
              <a:rPr lang="en-US" altLang="x-none" sz="1600" dirty="0">
                <a:latin typeface="Calibri" charset="0"/>
              </a:rPr>
              <a:t>       you limit their strengths</a:t>
            </a:r>
            <a:endParaRPr lang="en-US" altLang="x-none" sz="1000" dirty="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 dirty="0">
              <a:latin typeface="Calibri" charset="0"/>
            </a:endParaRPr>
          </a:p>
          <a:p>
            <a:pPr marL="295275" indent="-295275" eaLnBrk="1" hangingPunct="1">
              <a:buFont typeface="Wingdings" charset="2"/>
              <a:buChar char="v"/>
            </a:pPr>
            <a:r>
              <a:rPr lang="en-US" altLang="x-none" sz="1600" dirty="0" smtClean="0">
                <a:latin typeface="Calibri" charset="0"/>
              </a:rPr>
              <a:t>What </a:t>
            </a:r>
            <a:r>
              <a:rPr lang="en-US" altLang="x-none" sz="1600" dirty="0">
                <a:latin typeface="Calibri" charset="0"/>
              </a:rPr>
              <a:t>seems to be our own main weakness?  How to prevent the </a:t>
            </a:r>
            <a:r>
              <a:rPr lang="en-US" altLang="x-none" sz="1600" dirty="0" smtClean="0">
                <a:latin typeface="Calibri" charset="0"/>
              </a:rPr>
              <a:t>other team </a:t>
            </a:r>
            <a:r>
              <a:rPr lang="en-US" altLang="x-none" sz="1600" dirty="0">
                <a:latin typeface="Calibri" charset="0"/>
              </a:rPr>
              <a:t>from taking advantage of that</a:t>
            </a:r>
            <a:endParaRPr lang="en-US" altLang="x-none" sz="2000" b="1" i="1" dirty="0">
              <a:latin typeface="Calibri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Game-Softball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14341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37001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– </a:t>
            </a:r>
            <a:r>
              <a:rPr lang="en-US" altLang="x-none" sz="1600">
                <a:solidFill>
                  <a:srgbClr val="000000"/>
                </a:solidFill>
              </a:rPr>
              <a:t>Taking risks with base-running? </a:t>
            </a:r>
          </a:p>
          <a:p>
            <a:pPr eaLnBrk="1" hangingPunct="1">
              <a:buClr>
                <a:srgbClr val="000000"/>
              </a:buClr>
            </a:pP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600">
                <a:solidFill>
                  <a:srgbClr val="000000"/>
                </a:solidFill>
              </a:rPr>
              <a:t>Prevent extra-base hits? Play for the double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                        play? Willing to give up one run for extra out</a:t>
            </a: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304800" y="3282950"/>
            <a:ext cx="6324600" cy="24320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moves/decisions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600"/>
              <a:t>Take the extra base?  Try to go the other way?;</a:t>
            </a:r>
          </a:p>
          <a:p>
            <a:pPr eaLnBrk="1" hangingPunct="1"/>
            <a:r>
              <a:rPr lang="en-US" altLang="x-none" sz="1600"/>
              <a:t>                             Scan the fielders’ positions?; Keep number of</a:t>
            </a:r>
          </a:p>
          <a:p>
            <a:pPr eaLnBrk="1" hangingPunct="1"/>
            <a:r>
              <a:rPr lang="en-US" altLang="x-none" sz="1600"/>
              <a:t>                             outs in mind?; Watch the base coach?)                            </a:t>
            </a:r>
          </a:p>
          <a:p>
            <a:pPr eaLnBrk="1" hangingPunct="1"/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</a:t>
            </a:r>
            <a:r>
              <a:rPr lang="en-US" altLang="x-none" sz="1600"/>
              <a:t>– Get the sure out? Support other outfielders on</a:t>
            </a:r>
          </a:p>
          <a:p>
            <a:pPr eaLnBrk="1" hangingPunct="1"/>
            <a:r>
              <a:rPr lang="en-US" altLang="x-none" sz="1600"/>
              <a:t>                              tough plays?  Cover infielders on throws to</a:t>
            </a:r>
          </a:p>
          <a:p>
            <a:pPr eaLnBrk="1" hangingPunct="1"/>
            <a:r>
              <a:rPr lang="en-US" altLang="x-none" sz="1600"/>
              <a:t>                              bases? What bases to throw to?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04800" y="5943600"/>
            <a:ext cx="6324600" cy="2354491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 dirty="0">
                <a:latin typeface="Calibri" charset="0"/>
              </a:rPr>
              <a:t>Ask yourselves: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 dirty="0">
                <a:latin typeface="Calibri" charset="0"/>
              </a:rPr>
              <a:t>  What will the other team’s game plan most likely be?</a:t>
            </a:r>
          </a:p>
          <a:p>
            <a:pPr eaLnBrk="1" hangingPunct="1"/>
            <a:r>
              <a:rPr lang="en-US" altLang="x-none" sz="1000" dirty="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 dirty="0">
                <a:latin typeface="Calibri" charset="0"/>
              </a:rPr>
              <a:t>  What should we ourselves concentrate on?</a:t>
            </a:r>
          </a:p>
          <a:p>
            <a:pPr eaLnBrk="1" hangingPunct="1"/>
            <a:endParaRPr lang="en-US" altLang="x-none" sz="1000" dirty="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dirty="0">
                <a:latin typeface="Calibri" charset="0"/>
              </a:rPr>
              <a:t>  How can we keep their better players from being successful? How can</a:t>
            </a:r>
          </a:p>
          <a:p>
            <a:pPr eaLnBrk="1" hangingPunct="1"/>
            <a:r>
              <a:rPr lang="en-US" altLang="x-none" sz="1600" dirty="0">
                <a:latin typeface="Calibri" charset="0"/>
              </a:rPr>
              <a:t>       you limit their strengths</a:t>
            </a:r>
            <a:endParaRPr lang="en-US" altLang="x-none" sz="1000" dirty="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 dirty="0">
              <a:latin typeface="Calibri" charset="0"/>
            </a:endParaRPr>
          </a:p>
          <a:p>
            <a:pPr marL="295275" indent="-295275" eaLnBrk="1" hangingPunct="1">
              <a:buFont typeface="Wingdings" charset="2"/>
              <a:buChar char="v"/>
            </a:pPr>
            <a:r>
              <a:rPr lang="en-US" altLang="x-none" sz="1600" dirty="0" smtClean="0">
                <a:latin typeface="Calibri" charset="0"/>
              </a:rPr>
              <a:t>What </a:t>
            </a:r>
            <a:r>
              <a:rPr lang="en-US" altLang="x-none" sz="1600" dirty="0">
                <a:latin typeface="Calibri" charset="0"/>
              </a:rPr>
              <a:t>seems to be our own main weakness?  How to prevent the </a:t>
            </a:r>
            <a:r>
              <a:rPr lang="en-US" altLang="x-none" sz="1600" dirty="0" smtClean="0">
                <a:latin typeface="Calibri" charset="0"/>
              </a:rPr>
              <a:t>other team </a:t>
            </a:r>
            <a:r>
              <a:rPr lang="en-US" altLang="x-none" sz="1600" dirty="0">
                <a:latin typeface="Calibri" charset="0"/>
              </a:rPr>
              <a:t>from taking advantage of that</a:t>
            </a:r>
            <a:endParaRPr lang="en-US" altLang="x-none" sz="2000" b="1" i="1" dirty="0">
              <a:latin typeface="Calibri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ChangeArrowheads="1"/>
          </p:cNvSpPr>
          <p:nvPr/>
        </p:nvSpPr>
        <p:spPr bwMode="auto">
          <a:xfrm>
            <a:off x="152400" y="40386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5363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5364" name="TextBox 12"/>
          <p:cNvSpPr txBox="1">
            <a:spLocks noChangeArrowheads="1"/>
          </p:cNvSpPr>
          <p:nvPr/>
        </p:nvSpPr>
        <p:spPr bwMode="auto">
          <a:xfrm>
            <a:off x="914400" y="7551738"/>
            <a:ext cx="5029200" cy="8302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15365" name="Rectangle 9"/>
          <p:cNvSpPr>
            <a:spLocks noChangeArrowheads="1"/>
          </p:cNvSpPr>
          <p:nvPr/>
        </p:nvSpPr>
        <p:spPr bwMode="auto">
          <a:xfrm>
            <a:off x="442913" y="990600"/>
            <a:ext cx="591185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3200" b="1">
                <a:latin typeface="Times New Roman" charset="0"/>
              </a:rPr>
              <a:t>2009 College World Series Women’s Final</a:t>
            </a:r>
          </a:p>
          <a:p>
            <a:pPr algn="ctr" eaLnBrk="1" hangingPunct="1"/>
            <a:endParaRPr lang="en-US" altLang="x-none" sz="20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Univ. of Florida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Univ. of Washington</a:t>
            </a:r>
          </a:p>
        </p:txBody>
      </p:sp>
      <p:sp>
        <p:nvSpPr>
          <p:cNvPr id="15366" name="Rectangle 4"/>
          <p:cNvSpPr>
            <a:spLocks noChangeArrowheads="1"/>
          </p:cNvSpPr>
          <p:nvPr/>
        </p:nvSpPr>
        <p:spPr bwMode="auto">
          <a:xfrm>
            <a:off x="304800" y="4038600"/>
            <a:ext cx="62484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</a:p>
          <a:p>
            <a:pPr eaLnBrk="1" hangingPunct="1"/>
            <a:r>
              <a:rPr lang="en-US" altLang="x-none" sz="1800" b="1" i="1">
                <a:latin typeface="Times New Roman" charset="0"/>
              </a:rPr>
              <a:t>	</a:t>
            </a:r>
            <a:r>
              <a:rPr lang="en-US" altLang="x-none" sz="1800" b="1">
                <a:latin typeface="Times New Roman" charset="0"/>
              </a:rPr>
              <a:t>Basic Softball rules in effect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No stealing of bases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Game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Washington leads 3-1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Florida is home team, top of the second inn., 1 out, 		runners on 2</a:t>
            </a:r>
            <a:r>
              <a:rPr lang="en-US" altLang="x-none" sz="1800" b="1" baseline="30000">
                <a:latin typeface="Times New Roman" charset="0"/>
              </a:rPr>
              <a:t>nd</a:t>
            </a:r>
            <a:r>
              <a:rPr lang="en-US" altLang="x-none" sz="1800" b="1">
                <a:latin typeface="Times New Roman" charset="0"/>
              </a:rPr>
              <a:t> and 3</a:t>
            </a:r>
            <a:r>
              <a:rPr lang="en-US" altLang="x-none" sz="1800" b="1" baseline="30000">
                <a:latin typeface="Times New Roman" charset="0"/>
              </a:rPr>
              <a:t>rd</a:t>
            </a:r>
            <a:r>
              <a:rPr lang="en-US" altLang="x-none" sz="1800" b="1">
                <a:latin typeface="Times New Roman" charset="0"/>
              </a:rPr>
              <a:t> base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Hitter has a no ball – two strikes count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</a:p>
        </p:txBody>
      </p:sp>
      <p:sp>
        <p:nvSpPr>
          <p:cNvPr id="1536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- Softball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Game-Softball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304800" y="5943600"/>
            <a:ext cx="6324600" cy="2354491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 dirty="0">
                <a:latin typeface="Calibri" charset="0"/>
              </a:rPr>
              <a:t>Ask yourselves: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 dirty="0">
                <a:latin typeface="Calibri" charset="0"/>
              </a:rPr>
              <a:t>  What will the other team’s game plan most likely be?</a:t>
            </a:r>
          </a:p>
          <a:p>
            <a:pPr eaLnBrk="1" hangingPunct="1"/>
            <a:r>
              <a:rPr lang="en-US" altLang="x-none" sz="1000" dirty="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 dirty="0">
                <a:latin typeface="Calibri" charset="0"/>
              </a:rPr>
              <a:t>  What should we ourselves concentrate on?</a:t>
            </a:r>
          </a:p>
          <a:p>
            <a:pPr eaLnBrk="1" hangingPunct="1"/>
            <a:endParaRPr lang="en-US" altLang="x-none" sz="1000" dirty="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dirty="0">
                <a:latin typeface="Calibri" charset="0"/>
              </a:rPr>
              <a:t>  How can we keep their better players from being successful? How can</a:t>
            </a:r>
          </a:p>
          <a:p>
            <a:pPr eaLnBrk="1" hangingPunct="1"/>
            <a:r>
              <a:rPr lang="en-US" altLang="x-none" sz="1600" dirty="0">
                <a:latin typeface="Calibri" charset="0"/>
              </a:rPr>
              <a:t>       you limit their strengths</a:t>
            </a:r>
            <a:endParaRPr lang="en-US" altLang="x-none" sz="1000" dirty="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 dirty="0">
              <a:latin typeface="Calibri" charset="0"/>
            </a:endParaRPr>
          </a:p>
          <a:p>
            <a:pPr marL="295275" indent="-295275" eaLnBrk="1" hangingPunct="1">
              <a:buFont typeface="Wingdings" charset="2"/>
              <a:buChar char="v"/>
            </a:pPr>
            <a:r>
              <a:rPr lang="en-US" altLang="x-none" sz="1600" dirty="0" smtClean="0">
                <a:latin typeface="Calibri" charset="0"/>
              </a:rPr>
              <a:t>What </a:t>
            </a:r>
            <a:r>
              <a:rPr lang="en-US" altLang="x-none" sz="1600" dirty="0">
                <a:latin typeface="Calibri" charset="0"/>
              </a:rPr>
              <a:t>seems to be our own main weakness?  How to prevent the </a:t>
            </a:r>
            <a:r>
              <a:rPr lang="en-US" altLang="x-none" sz="1600" dirty="0" smtClean="0">
                <a:latin typeface="Calibri" charset="0"/>
              </a:rPr>
              <a:t>other team </a:t>
            </a:r>
            <a:r>
              <a:rPr lang="en-US" altLang="x-none" sz="1600" dirty="0">
                <a:latin typeface="Calibri" charset="0"/>
              </a:rPr>
              <a:t>from taking advantage of that</a:t>
            </a:r>
            <a:endParaRPr lang="en-US" altLang="x-none" sz="2000" b="1" i="1" dirty="0">
              <a:latin typeface="Calibri" charset="0"/>
            </a:endParaRPr>
          </a:p>
        </p:txBody>
      </p: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16389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37001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– </a:t>
            </a:r>
            <a:r>
              <a:rPr lang="en-US" altLang="x-none" sz="1600">
                <a:solidFill>
                  <a:srgbClr val="000000"/>
                </a:solidFill>
              </a:rPr>
              <a:t>Taking risks with base-running? </a:t>
            </a:r>
          </a:p>
          <a:p>
            <a:pPr eaLnBrk="1" hangingPunct="1">
              <a:buClr>
                <a:srgbClr val="000000"/>
              </a:buClr>
            </a:pP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600">
                <a:solidFill>
                  <a:srgbClr val="000000"/>
                </a:solidFill>
              </a:rPr>
              <a:t>Prevent extra-base hits? Play for the double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                        play? Willing to give up one run for extra out</a:t>
            </a:r>
          </a:p>
        </p:txBody>
      </p:sp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304800" y="3282950"/>
            <a:ext cx="6324600" cy="24320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moves/decisions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600"/>
              <a:t>Take the extra base?  Try to go the other way?;</a:t>
            </a:r>
          </a:p>
          <a:p>
            <a:pPr eaLnBrk="1" hangingPunct="1"/>
            <a:r>
              <a:rPr lang="en-US" altLang="x-none" sz="1600"/>
              <a:t>                             Scan the fielders’ positions?; Keep number of</a:t>
            </a:r>
          </a:p>
          <a:p>
            <a:pPr eaLnBrk="1" hangingPunct="1"/>
            <a:r>
              <a:rPr lang="en-US" altLang="x-none" sz="1600"/>
              <a:t>                             outs in mind?; Watch the base coach?)                            </a:t>
            </a:r>
          </a:p>
          <a:p>
            <a:pPr eaLnBrk="1" hangingPunct="1"/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</a:t>
            </a:r>
            <a:r>
              <a:rPr lang="en-US" altLang="x-none" sz="1600"/>
              <a:t>– Get the sure out? Support other outfielders on</a:t>
            </a:r>
          </a:p>
          <a:p>
            <a:pPr eaLnBrk="1" hangingPunct="1"/>
            <a:r>
              <a:rPr lang="en-US" altLang="x-none" sz="1600"/>
              <a:t>                              tough plays?  Cover infielders on throws to</a:t>
            </a:r>
          </a:p>
          <a:p>
            <a:pPr eaLnBrk="1" hangingPunct="1"/>
            <a:r>
              <a:rPr lang="en-US" altLang="x-none" sz="1600"/>
              <a:t>                              bases? What bases to throw to?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8"/>
          <p:cNvSpPr>
            <a:spLocks noChangeArrowheads="1"/>
          </p:cNvSpPr>
          <p:nvPr/>
        </p:nvSpPr>
        <p:spPr bwMode="auto">
          <a:xfrm>
            <a:off x="152400" y="40386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7412" name="TextBox 12"/>
          <p:cNvSpPr txBox="1">
            <a:spLocks noChangeArrowheads="1"/>
          </p:cNvSpPr>
          <p:nvPr/>
        </p:nvSpPr>
        <p:spPr bwMode="auto">
          <a:xfrm>
            <a:off x="914400" y="7551738"/>
            <a:ext cx="5029200" cy="8302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17413" name="Rectangle 9"/>
          <p:cNvSpPr>
            <a:spLocks noChangeArrowheads="1"/>
          </p:cNvSpPr>
          <p:nvPr/>
        </p:nvSpPr>
        <p:spPr bwMode="auto">
          <a:xfrm>
            <a:off x="442913" y="990600"/>
            <a:ext cx="5911850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3200" b="1">
                <a:latin typeface="Times New Roman" charset="0"/>
              </a:rPr>
              <a:t>2008 Big Ten Softball</a:t>
            </a:r>
          </a:p>
          <a:p>
            <a:pPr algn="ctr" eaLnBrk="1" hangingPunct="1"/>
            <a:endParaRPr lang="en-US" altLang="x-none" sz="20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Univ. of Michigan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Ohio State University</a:t>
            </a:r>
          </a:p>
        </p:txBody>
      </p:sp>
      <p:sp>
        <p:nvSpPr>
          <p:cNvPr id="17414" name="Rectangle 4"/>
          <p:cNvSpPr>
            <a:spLocks noChangeArrowheads="1"/>
          </p:cNvSpPr>
          <p:nvPr/>
        </p:nvSpPr>
        <p:spPr bwMode="auto">
          <a:xfrm>
            <a:off x="304800" y="4038600"/>
            <a:ext cx="6248400" cy="34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</a:p>
          <a:p>
            <a:pPr eaLnBrk="1" hangingPunct="1"/>
            <a:r>
              <a:rPr lang="en-US" altLang="x-none" sz="1800" b="1" i="1">
                <a:latin typeface="Times New Roman" charset="0"/>
              </a:rPr>
              <a:t>	</a:t>
            </a:r>
            <a:r>
              <a:rPr lang="en-US" altLang="x-none" sz="1800" b="1">
                <a:latin typeface="Times New Roman" charset="0"/>
              </a:rPr>
              <a:t>Basic Softball rules in effect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Pitching by own team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	No stealing of bases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Game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Game is tied 7-7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Ohio State is home team, top of the seventh inn.,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no outs, bases loaded.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Hitter has a 2 balls - two strikes count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</a:p>
        </p:txBody>
      </p:sp>
      <p:sp>
        <p:nvSpPr>
          <p:cNvPr id="174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- Softball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Game-Softball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18436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18437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37001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– </a:t>
            </a:r>
            <a:r>
              <a:rPr lang="en-US" altLang="x-none" sz="1600">
                <a:solidFill>
                  <a:srgbClr val="000000"/>
                </a:solidFill>
              </a:rPr>
              <a:t>Taking risks with base-running? </a:t>
            </a:r>
          </a:p>
          <a:p>
            <a:pPr eaLnBrk="1" hangingPunct="1">
              <a:buClr>
                <a:srgbClr val="000000"/>
              </a:buClr>
            </a:pP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600">
                <a:solidFill>
                  <a:srgbClr val="000000"/>
                </a:solidFill>
              </a:rPr>
              <a:t>Prevent extra-base hits? Play for the double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                        play? Willing to give up one run for extra out</a:t>
            </a:r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304800" y="3282950"/>
            <a:ext cx="6324600" cy="24320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moves/decisions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600"/>
              <a:t>Take the extra base?  Try to go the other way?;</a:t>
            </a:r>
          </a:p>
          <a:p>
            <a:pPr eaLnBrk="1" hangingPunct="1"/>
            <a:r>
              <a:rPr lang="en-US" altLang="x-none" sz="1600"/>
              <a:t>                             Scan the fielders’ positions?; Keep number of</a:t>
            </a:r>
          </a:p>
          <a:p>
            <a:pPr eaLnBrk="1" hangingPunct="1"/>
            <a:r>
              <a:rPr lang="en-US" altLang="x-none" sz="1600"/>
              <a:t>                             outs in mind?; Watch the base coach?)                            </a:t>
            </a:r>
          </a:p>
          <a:p>
            <a:pPr eaLnBrk="1" hangingPunct="1"/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</a:t>
            </a:r>
            <a:r>
              <a:rPr lang="en-US" altLang="x-none" sz="1600"/>
              <a:t>– Get the sure out? Support other outfielders on</a:t>
            </a:r>
          </a:p>
          <a:p>
            <a:pPr eaLnBrk="1" hangingPunct="1"/>
            <a:r>
              <a:rPr lang="en-US" altLang="x-none" sz="1600"/>
              <a:t>                              tough plays?  Cover infielders on throws to</a:t>
            </a:r>
          </a:p>
          <a:p>
            <a:pPr eaLnBrk="1" hangingPunct="1"/>
            <a:r>
              <a:rPr lang="en-US" altLang="x-none" sz="1600"/>
              <a:t>                              bases? What bases to throw to?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04800" y="5943600"/>
            <a:ext cx="6324600" cy="2354491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 dirty="0">
                <a:latin typeface="Calibri" charset="0"/>
              </a:rPr>
              <a:t>Ask yourselves: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 dirty="0">
                <a:latin typeface="Calibri" charset="0"/>
              </a:rPr>
              <a:t>  What will the other team’s game plan most likely be?</a:t>
            </a:r>
          </a:p>
          <a:p>
            <a:pPr eaLnBrk="1" hangingPunct="1"/>
            <a:r>
              <a:rPr lang="en-US" altLang="x-none" sz="1000" dirty="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 dirty="0">
                <a:latin typeface="Calibri" charset="0"/>
              </a:rPr>
              <a:t>  What should we ourselves concentrate on?</a:t>
            </a:r>
          </a:p>
          <a:p>
            <a:pPr eaLnBrk="1" hangingPunct="1"/>
            <a:endParaRPr lang="en-US" altLang="x-none" sz="1000" dirty="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dirty="0">
                <a:latin typeface="Calibri" charset="0"/>
              </a:rPr>
              <a:t>  How can we keep their better players from being successful? How can</a:t>
            </a:r>
          </a:p>
          <a:p>
            <a:pPr eaLnBrk="1" hangingPunct="1"/>
            <a:r>
              <a:rPr lang="en-US" altLang="x-none" sz="1600" dirty="0">
                <a:latin typeface="Calibri" charset="0"/>
              </a:rPr>
              <a:t>       you limit their strengths</a:t>
            </a:r>
            <a:endParaRPr lang="en-US" altLang="x-none" sz="1000" dirty="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 dirty="0">
              <a:latin typeface="Calibri" charset="0"/>
            </a:endParaRPr>
          </a:p>
          <a:p>
            <a:pPr marL="295275" indent="-295275" eaLnBrk="1" hangingPunct="1">
              <a:buFont typeface="Wingdings" charset="2"/>
              <a:buChar char="v"/>
            </a:pPr>
            <a:r>
              <a:rPr lang="en-US" altLang="x-none" sz="1600" dirty="0" smtClean="0">
                <a:latin typeface="Calibri" charset="0"/>
              </a:rPr>
              <a:t>What </a:t>
            </a:r>
            <a:r>
              <a:rPr lang="en-US" altLang="x-none" sz="1600" dirty="0">
                <a:latin typeface="Calibri" charset="0"/>
              </a:rPr>
              <a:t>seems to be our own main weakness?  How to prevent the </a:t>
            </a:r>
            <a:r>
              <a:rPr lang="en-US" altLang="x-none" sz="1600" dirty="0" smtClean="0">
                <a:latin typeface="Calibri" charset="0"/>
              </a:rPr>
              <a:t>other team </a:t>
            </a:r>
            <a:r>
              <a:rPr lang="en-US" altLang="x-none" sz="1600" dirty="0">
                <a:latin typeface="Calibri" charset="0"/>
              </a:rPr>
              <a:t>from taking advantage of that</a:t>
            </a:r>
            <a:endParaRPr lang="en-US" altLang="x-none" sz="2000" b="1" i="1" dirty="0">
              <a:latin typeface="Calibri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>
            <a:spLocks noChangeArrowheads="1"/>
          </p:cNvSpPr>
          <p:nvPr/>
        </p:nvSpPr>
        <p:spPr bwMode="auto">
          <a:xfrm>
            <a:off x="152400" y="40386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9459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9460" name="TextBox 12"/>
          <p:cNvSpPr txBox="1">
            <a:spLocks noChangeArrowheads="1"/>
          </p:cNvSpPr>
          <p:nvPr/>
        </p:nvSpPr>
        <p:spPr bwMode="auto">
          <a:xfrm>
            <a:off x="914400" y="7551738"/>
            <a:ext cx="5029200" cy="8302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19461" name="Rectangle 9"/>
          <p:cNvSpPr>
            <a:spLocks noChangeArrowheads="1"/>
          </p:cNvSpPr>
          <p:nvPr/>
        </p:nvSpPr>
        <p:spPr bwMode="auto">
          <a:xfrm>
            <a:off x="442913" y="990600"/>
            <a:ext cx="5911850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3200" b="1">
                <a:latin typeface="Times New Roman" charset="0"/>
              </a:rPr>
              <a:t>2008 Pac-10 Softball</a:t>
            </a:r>
          </a:p>
          <a:p>
            <a:pPr algn="ctr" eaLnBrk="1" hangingPunct="1"/>
            <a:endParaRPr lang="en-US" altLang="x-none" sz="20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Univ. of Arizona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Univ. of Washington</a:t>
            </a:r>
          </a:p>
        </p:txBody>
      </p:sp>
      <p:sp>
        <p:nvSpPr>
          <p:cNvPr id="19462" name="Rectangle 4"/>
          <p:cNvSpPr>
            <a:spLocks noChangeArrowheads="1"/>
          </p:cNvSpPr>
          <p:nvPr/>
        </p:nvSpPr>
        <p:spPr bwMode="auto">
          <a:xfrm>
            <a:off x="304800" y="4038600"/>
            <a:ext cx="62484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</a:p>
          <a:p>
            <a:pPr eaLnBrk="1" hangingPunct="1"/>
            <a:r>
              <a:rPr lang="en-US" altLang="x-none" sz="1800" b="1" i="1">
                <a:latin typeface="Times New Roman" charset="0"/>
              </a:rPr>
              <a:t>	</a:t>
            </a:r>
            <a:r>
              <a:rPr lang="en-US" altLang="x-none" sz="1800" b="1">
                <a:latin typeface="Times New Roman" charset="0"/>
              </a:rPr>
              <a:t>Basic Softball rules in effect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	No stealing of bases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Game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Washington is up 3-1.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Arizona is home team, bottom of the seventh inn.,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no outs, runner on first base.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Hitter has a 1 ball - two strikes count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</a:p>
        </p:txBody>
      </p:sp>
      <p:sp>
        <p:nvSpPr>
          <p:cNvPr id="194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- Softball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Game-Softball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20485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37001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– </a:t>
            </a:r>
            <a:r>
              <a:rPr lang="en-US" altLang="x-none" sz="1600">
                <a:solidFill>
                  <a:srgbClr val="000000"/>
                </a:solidFill>
              </a:rPr>
              <a:t>Taking risks with base-running? </a:t>
            </a:r>
          </a:p>
          <a:p>
            <a:pPr eaLnBrk="1" hangingPunct="1">
              <a:buClr>
                <a:srgbClr val="000000"/>
              </a:buClr>
            </a:pP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600">
                <a:solidFill>
                  <a:srgbClr val="000000"/>
                </a:solidFill>
              </a:rPr>
              <a:t>Prevent extra-base hits? Play for the double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                        play? Willing to give up one run for extra out</a:t>
            </a:r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304800" y="3282950"/>
            <a:ext cx="6324600" cy="24320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moves/decisions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600"/>
              <a:t>Take the extra base?  Try to go the other way?;</a:t>
            </a:r>
          </a:p>
          <a:p>
            <a:pPr eaLnBrk="1" hangingPunct="1"/>
            <a:r>
              <a:rPr lang="en-US" altLang="x-none" sz="1600"/>
              <a:t>                             Scan the fielders’ positions?; Keep number of</a:t>
            </a:r>
          </a:p>
          <a:p>
            <a:pPr eaLnBrk="1" hangingPunct="1"/>
            <a:r>
              <a:rPr lang="en-US" altLang="x-none" sz="1600"/>
              <a:t>                             outs in mind?; Watch the base coach?)                            </a:t>
            </a:r>
          </a:p>
          <a:p>
            <a:pPr eaLnBrk="1" hangingPunct="1"/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</a:t>
            </a:r>
            <a:r>
              <a:rPr lang="en-US" altLang="x-none" sz="1600"/>
              <a:t>– Get the sure out? Support other outfielders on</a:t>
            </a:r>
          </a:p>
          <a:p>
            <a:pPr eaLnBrk="1" hangingPunct="1"/>
            <a:r>
              <a:rPr lang="en-US" altLang="x-none" sz="1600"/>
              <a:t>                              tough plays?  Cover infielders on throws to</a:t>
            </a:r>
          </a:p>
          <a:p>
            <a:pPr eaLnBrk="1" hangingPunct="1"/>
            <a:r>
              <a:rPr lang="en-US" altLang="x-none" sz="1600"/>
              <a:t>                              bases? What bases to throw to?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04800" y="5943600"/>
            <a:ext cx="6324600" cy="2354491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 dirty="0">
                <a:latin typeface="Calibri" charset="0"/>
              </a:rPr>
              <a:t>Ask yourselves: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 dirty="0">
                <a:latin typeface="Calibri" charset="0"/>
              </a:rPr>
              <a:t>  What will the other team’s game plan most likely be?</a:t>
            </a:r>
          </a:p>
          <a:p>
            <a:pPr eaLnBrk="1" hangingPunct="1"/>
            <a:r>
              <a:rPr lang="en-US" altLang="x-none" sz="1000" dirty="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 dirty="0">
                <a:latin typeface="Calibri" charset="0"/>
              </a:rPr>
              <a:t>  What should we ourselves concentrate on?</a:t>
            </a:r>
          </a:p>
          <a:p>
            <a:pPr eaLnBrk="1" hangingPunct="1"/>
            <a:endParaRPr lang="en-US" altLang="x-none" sz="1000" dirty="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dirty="0">
                <a:latin typeface="Calibri" charset="0"/>
              </a:rPr>
              <a:t>  How can we keep their better players from being successful? How can</a:t>
            </a:r>
          </a:p>
          <a:p>
            <a:pPr eaLnBrk="1" hangingPunct="1"/>
            <a:r>
              <a:rPr lang="en-US" altLang="x-none" sz="1600" dirty="0">
                <a:latin typeface="Calibri" charset="0"/>
              </a:rPr>
              <a:t>       you limit their strengths</a:t>
            </a:r>
            <a:endParaRPr lang="en-US" altLang="x-none" sz="1000" dirty="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 dirty="0">
              <a:latin typeface="Calibri" charset="0"/>
            </a:endParaRPr>
          </a:p>
          <a:p>
            <a:pPr marL="295275" indent="-295275" eaLnBrk="1" hangingPunct="1">
              <a:buFont typeface="Wingdings" charset="2"/>
              <a:buChar char="v"/>
            </a:pPr>
            <a:r>
              <a:rPr lang="en-US" altLang="x-none" sz="1600" dirty="0" smtClean="0">
                <a:latin typeface="Calibri" charset="0"/>
              </a:rPr>
              <a:t>What </a:t>
            </a:r>
            <a:r>
              <a:rPr lang="en-US" altLang="x-none" sz="1600" dirty="0">
                <a:latin typeface="Calibri" charset="0"/>
              </a:rPr>
              <a:t>seems to be our own main weakness?  How to prevent the </a:t>
            </a:r>
            <a:r>
              <a:rPr lang="en-US" altLang="x-none" sz="1600" dirty="0" smtClean="0">
                <a:latin typeface="Calibri" charset="0"/>
              </a:rPr>
              <a:t>other team </a:t>
            </a:r>
            <a:r>
              <a:rPr lang="en-US" altLang="x-none" sz="1600" dirty="0">
                <a:latin typeface="Calibri" charset="0"/>
              </a:rPr>
              <a:t>from taking advantage of that</a:t>
            </a:r>
            <a:endParaRPr lang="en-US" altLang="x-none" sz="2000" b="1" i="1" dirty="0">
              <a:latin typeface="Calibri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8"/>
          <p:cNvSpPr>
            <a:spLocks noChangeArrowheads="1"/>
          </p:cNvSpPr>
          <p:nvPr/>
        </p:nvSpPr>
        <p:spPr bwMode="auto">
          <a:xfrm>
            <a:off x="152400" y="40386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21507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21508" name="TextBox 12"/>
          <p:cNvSpPr txBox="1">
            <a:spLocks noChangeArrowheads="1"/>
          </p:cNvSpPr>
          <p:nvPr/>
        </p:nvSpPr>
        <p:spPr bwMode="auto">
          <a:xfrm>
            <a:off x="914400" y="7551738"/>
            <a:ext cx="5029200" cy="8302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21509" name="Rectangle 9"/>
          <p:cNvSpPr>
            <a:spLocks noChangeArrowheads="1"/>
          </p:cNvSpPr>
          <p:nvPr/>
        </p:nvSpPr>
        <p:spPr bwMode="auto">
          <a:xfrm>
            <a:off x="442913" y="990600"/>
            <a:ext cx="5911850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3200" b="1">
                <a:latin typeface="Times New Roman" charset="0"/>
              </a:rPr>
              <a:t>2008 S.E.C. Softball</a:t>
            </a:r>
          </a:p>
          <a:p>
            <a:pPr algn="ctr" eaLnBrk="1" hangingPunct="1"/>
            <a:endParaRPr lang="en-US" altLang="x-none" sz="20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Auburn University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Univ. of Alabama</a:t>
            </a:r>
          </a:p>
        </p:txBody>
      </p:sp>
      <p:sp>
        <p:nvSpPr>
          <p:cNvPr id="21510" name="Rectangle 4"/>
          <p:cNvSpPr>
            <a:spLocks noChangeArrowheads="1"/>
          </p:cNvSpPr>
          <p:nvPr/>
        </p:nvSpPr>
        <p:spPr bwMode="auto">
          <a:xfrm>
            <a:off x="304800" y="4038600"/>
            <a:ext cx="6248400" cy="34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</a:p>
          <a:p>
            <a:pPr eaLnBrk="1" hangingPunct="1"/>
            <a:r>
              <a:rPr lang="en-US" altLang="x-none" sz="1800" b="1" i="1">
                <a:latin typeface="Times New Roman" charset="0"/>
              </a:rPr>
              <a:t>	</a:t>
            </a:r>
            <a:r>
              <a:rPr lang="en-US" altLang="x-none" sz="1800" b="1">
                <a:latin typeface="Times New Roman" charset="0"/>
              </a:rPr>
              <a:t>Basic Softball rules in effect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	Pitch to own team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No stealing of bases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Game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Alabama is up 2-1.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Alabama is home team, top of the seventh inn.,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no outs, runners on 1</a:t>
            </a:r>
            <a:r>
              <a:rPr lang="en-US" altLang="x-none" sz="1800" b="1" baseline="30000">
                <a:latin typeface="Times New Roman" charset="0"/>
              </a:rPr>
              <a:t>st</a:t>
            </a:r>
            <a:r>
              <a:rPr lang="en-US" altLang="x-none" sz="1800" b="1">
                <a:latin typeface="Times New Roman" charset="0"/>
              </a:rPr>
              <a:t> and 3</a:t>
            </a:r>
            <a:r>
              <a:rPr lang="en-US" altLang="x-none" sz="1800" b="1" baseline="30000">
                <a:latin typeface="Times New Roman" charset="0"/>
              </a:rPr>
              <a:t>rd</a:t>
            </a:r>
            <a:r>
              <a:rPr lang="en-US" altLang="x-none" sz="1800" b="1">
                <a:latin typeface="Times New Roman" charset="0"/>
              </a:rPr>
              <a:t>  base.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Hitter has a 1 ball – 1 strike count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</a:p>
        </p:txBody>
      </p:sp>
      <p:sp>
        <p:nvSpPr>
          <p:cNvPr id="215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- Softball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10963</TotalTime>
  <Words>1454</Words>
  <Application>Microsoft Macintosh PowerPoint</Application>
  <PresentationFormat>On-screen Show (4:3)</PresentationFormat>
  <Paragraphs>238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ＭＳ Ｐゴシック</vt:lpstr>
      <vt:lpstr>Calibri</vt:lpstr>
      <vt:lpstr>Times New Roman</vt:lpstr>
      <vt:lpstr>Wingdings</vt:lpstr>
      <vt:lpstr>Default Design</vt:lpstr>
      <vt:lpstr>Action Fantasy Game - Softball</vt:lpstr>
      <vt:lpstr>PowerPoint Presentation</vt:lpstr>
      <vt:lpstr>Action Fantasy Game - Softball</vt:lpstr>
      <vt:lpstr>PowerPoint Presentation</vt:lpstr>
      <vt:lpstr>Action Fantasy Game - Softball</vt:lpstr>
      <vt:lpstr>PowerPoint Presentation</vt:lpstr>
      <vt:lpstr>Action Fantasy Game - Softball</vt:lpstr>
      <vt:lpstr>PowerPoint Presentation</vt:lpstr>
      <vt:lpstr>Action Fantasy Game - Softball</vt:lpstr>
      <vt:lpstr>PowerPoint Presentation</vt:lpstr>
    </vt:vector>
  </TitlesOfParts>
  <Company>Arizona State University Polytechnic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Fantasy Game  Pan–American Games Semi Final </dc:title>
  <dc:creator>Information Technology</dc:creator>
  <cp:lastModifiedBy>Hans Van Der Mars</cp:lastModifiedBy>
  <cp:revision>23</cp:revision>
  <dcterms:created xsi:type="dcterms:W3CDTF">2010-05-23T00:13:13Z</dcterms:created>
  <dcterms:modified xsi:type="dcterms:W3CDTF">2018-07-10T19:59:53Z</dcterms:modified>
</cp:coreProperties>
</file>