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1"/>
  </p:handoutMasterIdLst>
  <p:sldIdLst>
    <p:sldId id="257" r:id="rId2"/>
    <p:sldId id="283" r:id="rId3"/>
    <p:sldId id="258" r:id="rId4"/>
    <p:sldId id="259" r:id="rId5"/>
    <p:sldId id="279" r:id="rId6"/>
    <p:sldId id="280" r:id="rId7"/>
    <p:sldId id="261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FF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7916E9-32B8-AB42-9135-68AFBE0DC855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343997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94497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2251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33436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44247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09692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208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2702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10805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941429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096234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638800" y="653415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595438" y="784225"/>
            <a:ext cx="6742112" cy="11985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Season Team Hustle Award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38329" y="2393950"/>
            <a:ext cx="5391219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 dirty="0">
                <a:latin typeface="Monotype Corsiva" charset="0"/>
              </a:rPr>
              <a:t>Team Name here</a:t>
            </a:r>
            <a:endParaRPr lang="en-US" altLang="x-none" dirty="0"/>
          </a:p>
          <a:p>
            <a:pPr algn="ctr"/>
            <a:r>
              <a:rPr lang="en-US" altLang="x-none" b="1" dirty="0" smtClean="0">
                <a:solidFill>
                  <a:srgbClr val="FF0000"/>
                </a:solidFill>
              </a:rPr>
              <a:t>based </a:t>
            </a:r>
            <a:r>
              <a:rPr lang="en-US" altLang="x-none" b="1" dirty="0">
                <a:solidFill>
                  <a:srgbClr val="FF0000"/>
                </a:solidFill>
              </a:rPr>
              <a:t>on an official 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vote among the Disc Golf Sports Board</a:t>
            </a:r>
            <a:r>
              <a:rPr lang="en-US" altLang="x-none" dirty="0"/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341438" y="785813"/>
            <a:ext cx="6915150" cy="119856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3333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All League Fair Play Award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368550" y="2606675"/>
            <a:ext cx="49260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 vote among League peers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990600" y="836613"/>
            <a:ext cx="7086600" cy="119856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Team Points Leader Award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19313" y="2486025"/>
            <a:ext cx="5729287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official reviews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by the Office of the League Commissioner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2120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School Principal 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829810" y="784225"/>
            <a:ext cx="6225743" cy="171739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</a:t>
            </a:r>
            <a:r>
              <a:rPr lang="en-US" sz="44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st</a:t>
            </a: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Scoring </a:t>
            </a: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Average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   </a:t>
            </a:r>
            <a:endParaRPr lang="en-US" sz="4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516981" y="2606394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 dirty="0">
                <a:latin typeface="Monotype Corsiva" charset="0"/>
              </a:rPr>
              <a:t>Team Name here</a:t>
            </a:r>
            <a:endParaRPr lang="en-US" altLang="x-none" dirty="0"/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749714" y="784225"/>
            <a:ext cx="6374822" cy="171739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Disc Golf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sz="4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nd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Place Scoring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Average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Award</a:t>
            </a: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  <a:endParaRPr lang="en-US" sz="4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641600" y="2682875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759448" y="784225"/>
            <a:ext cx="6331540" cy="171739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Disc Golf League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3</a:t>
            </a:r>
            <a:r>
              <a:rPr lang="en-US" sz="44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rd</a:t>
            </a: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Place Scoring </a:t>
            </a:r>
            <a:r>
              <a:rPr lang="en-US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Average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Award</a:t>
            </a: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  </a:t>
            </a:r>
            <a:endParaRPr lang="en-US" sz="4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Freestyle Script" pitchFamily="66" charset="0"/>
              <a:ea typeface="+mn-ea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633663" y="26066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84671" y="703263"/>
            <a:ext cx="5881097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Disc Golf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Birdie Average 1</a:t>
            </a:r>
            <a:r>
              <a:rPr lang="en-US" sz="4400" b="1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st</a:t>
            </a: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</a:t>
            </a: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Place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Award</a:t>
            </a:r>
            <a:endParaRPr lang="en-US" sz="4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Freestyle Script" pitchFamily="66" charset="0"/>
              <a:ea typeface="+mn-ea"/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2647950" y="2606675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939500" y="787400"/>
            <a:ext cx="6030176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Disc Golf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Birdie Average</a:t>
            </a:r>
            <a:r>
              <a:rPr lang="en-US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2</a:t>
            </a:r>
            <a:r>
              <a:rPr lang="en-US" sz="44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nd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Place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Award 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Freestyle Script" pitchFamily="66" charset="0"/>
              <a:ea typeface="+mn-ea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2678113" y="27590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705350" y="730250"/>
            <a:ext cx="184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endParaRPr lang="en-US" sz="4800" b="1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Monotype Corsiva" pitchFamily="-106" charset="0"/>
              <a:ea typeface="+mn-ea"/>
            </a:endParaRP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08426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458311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533241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352266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>
            <a:off x="542766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116046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968284" y="787400"/>
            <a:ext cx="5986895" cy="1920526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Disc Golf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Birdie Average 3</a:t>
            </a:r>
            <a:r>
              <a:rPr lang="en-US" sz="44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rd</a:t>
            </a:r>
            <a:r>
              <a:rPr lang="en-US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 </a:t>
            </a:r>
            <a:r>
              <a:rPr lang="en-US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Place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eestyle Script" pitchFamily="66" charset="0"/>
                <a:ea typeface="+mn-ea"/>
              </a:rPr>
              <a:t>Award</a:t>
            </a:r>
            <a:endParaRPr lang="en-US" sz="4400" b="1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Freestyle Script" pitchFamily="66" charset="0"/>
              <a:ea typeface="+mn-ea"/>
            </a:endParaRP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2686050" y="2743200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475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Freestyle Script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 Golf Award Certificates</dc:title>
  <dc:creator>Siedentop, Hastie &amp; van der Mars</dc:creator>
  <cp:lastModifiedBy>Melissa Feld</cp:lastModifiedBy>
  <cp:revision>16</cp:revision>
  <dcterms:created xsi:type="dcterms:W3CDTF">2010-06-11T06:28:57Z</dcterms:created>
  <dcterms:modified xsi:type="dcterms:W3CDTF">2019-01-18T21:59:11Z</dcterms:modified>
</cp:coreProperties>
</file>