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6" r:id="rId5"/>
    <p:sldId id="267" r:id="rId6"/>
    <p:sldId id="268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2"/>
  </p:normalViewPr>
  <p:slideViewPr>
    <p:cSldViewPr>
      <p:cViewPr varScale="1">
        <p:scale>
          <a:sx n="98" d="100"/>
          <a:sy n="98" d="100"/>
        </p:scale>
        <p:origin x="27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8984C-31F0-1041-BFA0-0D58832E12D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E59A6-143D-744F-B0A9-3DAFFC92A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46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17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88740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299284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9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05838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671176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87656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484930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316325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08012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745481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5562600" y="6519446"/>
            <a:ext cx="3581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From Complete Guide to Sport Education (3</a:t>
            </a:r>
            <a:r>
              <a:rPr lang="en-US" sz="800" b="1" i="1" baseline="30000" dirty="0" smtClean="0">
                <a:effectLst/>
                <a:latin typeface="Times New Roman" charset="0"/>
                <a:ea typeface="Times New Roman" charset="0"/>
              </a:rPr>
              <a:t>rd</a:t>
            </a: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 ed.); Siedentop, Hastie, </a:t>
            </a:r>
            <a:endParaRPr lang="en-US" sz="800" dirty="0" smtClean="0">
              <a:effectLst/>
              <a:latin typeface="Times New Roman" charset="0"/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&amp; van der Mars, 2020, Champaign, IL:  Human Kinetics.</a:t>
            </a:r>
            <a:endParaRPr lang="en-US" sz="800" dirty="0">
              <a:effectLst/>
              <a:latin typeface="Times New Roman" charset="0"/>
              <a:ea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45482" y="685800"/>
            <a:ext cx="4899098" cy="197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Ultimate </a:t>
            </a:r>
            <a:r>
              <a:rPr lang="en-US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League</a:t>
            </a:r>
            <a:endParaRPr lang="en-US" sz="5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1</a:t>
            </a:r>
            <a:r>
              <a:rPr lang="en-US" sz="4800" b="1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</a:t>
            </a:r>
            <a:r>
              <a:rPr lang="en-US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033713" y="2682875"/>
            <a:ext cx="386080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340059" y="685800"/>
            <a:ext cx="470994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Ultimate </a:t>
            </a: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League</a:t>
            </a:r>
            <a:endParaRPr 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2</a:t>
            </a:r>
            <a:r>
              <a:rPr lang="en-US" sz="4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nd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033713" y="2606675"/>
            <a:ext cx="386080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52284" y="609600"/>
            <a:ext cx="4644220" cy="197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Ultimate </a:t>
            </a:r>
            <a:r>
              <a:rPr lang="en-US" sz="5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League</a:t>
            </a:r>
            <a:endParaRPr lang="en-US" sz="5400" b="1" dirty="0">
              <a:solidFill>
                <a:srgbClr val="008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3</a:t>
            </a:r>
            <a:r>
              <a:rPr lang="en-US" sz="4800" b="1" baseline="30000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rd</a:t>
            </a:r>
            <a:r>
              <a:rPr lang="en-US" sz="4800" b="1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033713" y="2606675"/>
            <a:ext cx="386080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446660" y="685800"/>
            <a:ext cx="44967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Ultimate </a:t>
            </a:r>
            <a:r>
              <a:rPr lang="en-US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League</a:t>
            </a:r>
            <a:endParaRPr lang="en-US" sz="5400" b="1" dirty="0">
              <a:solidFill>
                <a:srgbClr val="7030A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1</a:t>
            </a:r>
            <a:r>
              <a:rPr lang="en-US" sz="4800" b="1" baseline="30000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</a:t>
            </a:r>
            <a:r>
              <a:rPr lang="en-US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</a:t>
            </a:r>
            <a:r>
              <a:rPr lang="en-U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Fair Play </a:t>
            </a:r>
            <a:endParaRPr lang="en-US" sz="4800" b="1" dirty="0">
              <a:solidFill>
                <a:srgbClr val="7030A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033713" y="2682875"/>
            <a:ext cx="386080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127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033713" y="2606675"/>
            <a:ext cx="386080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395364" y="685800"/>
            <a:ext cx="459933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Ultimate </a:t>
            </a:r>
            <a:r>
              <a:rPr lang="en-US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League</a:t>
            </a:r>
            <a:endParaRPr lang="en-US" sz="5400" b="1" dirty="0">
              <a:solidFill>
                <a:srgbClr val="7030A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2</a:t>
            </a:r>
            <a:r>
              <a:rPr lang="en-US" sz="4800" b="1" baseline="30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nd</a:t>
            </a:r>
            <a:r>
              <a:rPr lang="en-U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 </a:t>
            </a:r>
            <a:r>
              <a:rPr lang="en-US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Place </a:t>
            </a:r>
            <a:r>
              <a:rPr lang="en-U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Fair Play </a:t>
            </a:r>
            <a:endParaRPr lang="en-US" sz="4800" b="1" dirty="0">
              <a:solidFill>
                <a:srgbClr val="7030A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</p:spTree>
    <p:extLst>
      <p:ext uri="{BB962C8B-B14F-4D97-AF65-F5344CB8AC3E}">
        <p14:creationId xmlns:p14="http://schemas.microsoft.com/office/powerpoint/2010/main" val="894934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033713" y="2606675"/>
            <a:ext cx="386080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428225" y="685800"/>
            <a:ext cx="453361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Ultimate </a:t>
            </a:r>
            <a:r>
              <a:rPr lang="en-US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League</a:t>
            </a:r>
            <a:endParaRPr lang="en-US" sz="5400" b="1" dirty="0">
              <a:solidFill>
                <a:srgbClr val="7030A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3</a:t>
            </a:r>
            <a:r>
              <a:rPr lang="en-US" sz="4800" b="1" baseline="30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rd</a:t>
            </a:r>
            <a:r>
              <a:rPr lang="en-U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 </a:t>
            </a:r>
            <a:r>
              <a:rPr lang="en-US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Place </a:t>
            </a:r>
            <a:r>
              <a:rPr lang="en-US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Fair Play </a:t>
            </a:r>
            <a:endParaRPr lang="en-US" sz="4800" b="1" dirty="0">
              <a:solidFill>
                <a:srgbClr val="7030A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</p:spTree>
    <p:extLst>
      <p:ext uri="{BB962C8B-B14F-4D97-AF65-F5344CB8AC3E}">
        <p14:creationId xmlns:p14="http://schemas.microsoft.com/office/powerpoint/2010/main" val="186425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823076" y="365125"/>
            <a:ext cx="5747086" cy="197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Ultimate </a:t>
            </a:r>
            <a:r>
              <a:rPr lang="en-US" altLang="x-none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League</a:t>
            </a:r>
            <a:endParaRPr lang="en-US" altLang="x-none" sz="5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4800" b="1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</a:t>
            </a:r>
            <a:r>
              <a:rPr lang="en-US" altLang="x-none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957513" y="2606675"/>
            <a:ext cx="386080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785250" y="517525"/>
            <a:ext cx="58544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Ultimate </a:t>
            </a:r>
            <a:r>
              <a:rPr lang="en-US" altLang="x-none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League</a:t>
            </a:r>
            <a:endParaRPr lang="en-US" altLang="x-none" sz="5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4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801938" y="2682875"/>
            <a:ext cx="386080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990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489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238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3429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334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1066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816524" y="712788"/>
            <a:ext cx="5788764" cy="197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Ultimate </a:t>
            </a:r>
            <a:r>
              <a:rPr lang="en-US" altLang="x-none" sz="5400" b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League</a:t>
            </a:r>
            <a:endParaRPr lang="en-US" altLang="x-none" sz="5400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4800" b="1" baseline="30000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48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</a:t>
            </a:r>
            <a:r>
              <a:rPr lang="en-US" altLang="x-none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805113" y="2835275"/>
            <a:ext cx="386080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990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489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238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3429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5334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1066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204</Words>
  <Application>Microsoft Office PowerPoint</Application>
  <PresentationFormat>On-screen Show (4:3)</PresentationFormat>
  <Paragraphs>81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ＭＳ Ｐゴシック</vt:lpstr>
      <vt:lpstr>Calibri</vt:lpstr>
      <vt:lpstr>Monotype Corsiva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OSU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Ultimate Duty Team Award Certificates</dc:title>
  <dc:creator>Siedentop, Hastie &amp; van der Mars</dc:creator>
  <cp:lastModifiedBy>Melissa Feld</cp:lastModifiedBy>
  <cp:revision>7</cp:revision>
  <dcterms:created xsi:type="dcterms:W3CDTF">2003-01-23T06:31:39Z</dcterms:created>
  <dcterms:modified xsi:type="dcterms:W3CDTF">2019-01-18T22:51:28Z</dcterms:modified>
</cp:coreProperties>
</file>