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6" r:id="rId2"/>
    <p:sldId id="277" r:id="rId3"/>
    <p:sldId id="278" r:id="rId4"/>
    <p:sldId id="256" r:id="rId5"/>
    <p:sldId id="269" r:id="rId6"/>
    <p:sldId id="258" r:id="rId7"/>
    <p:sldId id="273" r:id="rId8"/>
    <p:sldId id="274" r:id="rId9"/>
    <p:sldId id="275" r:id="rId10"/>
  </p:sldIdLst>
  <p:sldSz cx="9144000" cy="6858000" type="screen4x3"/>
  <p:notesSz cx="6858000" cy="91170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FF00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86"/>
    <p:restoredTop sz="94712"/>
  </p:normalViewPr>
  <p:slideViewPr>
    <p:cSldViewPr>
      <p:cViewPr varScale="1">
        <p:scale>
          <a:sx n="97" d="100"/>
          <a:sy n="97" d="100"/>
        </p:scale>
        <p:origin x="16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510C77B-CBD2-A044-BBBC-FDF8C1F76AEF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CDFDE-7569-FF40-837D-10977DEF7B3C}" type="datetimeFigureOut">
              <a:rPr lang="en-US" smtClean="0"/>
              <a:t>7/18/18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7950" y="1139825"/>
            <a:ext cx="4102100" cy="3076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7850"/>
            <a:ext cx="5486400" cy="3589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598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598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A4561-9EFA-F54D-B036-03760DC7D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81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795101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608785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239904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628179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582663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093110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84010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285736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592660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810557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554524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 userDrawn="1">
            <p:ph type="ftr" sz="quarter" idx="3"/>
          </p:nvPr>
        </p:nvSpPr>
        <p:spPr bwMode="auto">
          <a:xfrm>
            <a:off x="5486400" y="65532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 i="1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056166" y="663575"/>
            <a:ext cx="5803192" cy="1777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Total Fitness </a:t>
            </a:r>
            <a:r>
              <a:rPr lang="en-US" altLang="x-none" sz="6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Season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Champion </a:t>
            </a:r>
            <a:endParaRPr lang="en-US" altLang="x-none" sz="5400" b="1" dirty="0"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14563" y="2774950"/>
            <a:ext cx="5424487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endParaRPr lang="en-US" altLang="x-none"/>
          </a:p>
          <a:p>
            <a:pPr algn="ctr"/>
            <a:r>
              <a:rPr lang="en-US" altLang="x-none" b="1"/>
              <a:t>____________Team Name____________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68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668813" y="730250"/>
            <a:ext cx="4681090" cy="1569660"/>
          </a:xfrm>
          <a:prstGeom prst="rect">
            <a:avLst/>
          </a:prstGeom>
          <a:noFill/>
          <a:ln>
            <a:noFill/>
          </a:ln>
          <a:effectLst>
            <a:outerShdw blurRad="63500" dist="29783" dir="3885598" algn="ctr" rotWithShape="0">
              <a:schemeClr val="tx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48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Total </a:t>
            </a:r>
            <a:r>
              <a:rPr lang="en-US" altLang="x-none" sz="48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Fitness Season</a:t>
            </a:r>
          </a:p>
          <a:p>
            <a:pPr algn="ctr"/>
            <a:r>
              <a:rPr lang="en-US" altLang="x-none" sz="48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4800" b="1" baseline="30000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48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  <a:r>
              <a:rPr lang="en-US" altLang="x-none" sz="48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Place Winner </a:t>
            </a:r>
            <a:endParaRPr lang="en-US" altLang="x-none" sz="44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043113" y="2638425"/>
            <a:ext cx="6034087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endParaRPr lang="en-US" altLang="x-none"/>
          </a:p>
          <a:p>
            <a:pPr algn="ctr"/>
            <a:r>
              <a:rPr lang="en-US" altLang="x-none" b="1"/>
              <a:t>______________Team Name______________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054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35462" y="730250"/>
            <a:ext cx="4681090" cy="1569660"/>
          </a:xfrm>
          <a:prstGeom prst="rect">
            <a:avLst/>
          </a:prstGeom>
          <a:noFill/>
          <a:ln>
            <a:noFill/>
          </a:ln>
          <a:effectLst>
            <a:outerShdw blurRad="63500" dist="40161" dir="4293903" algn="ctr" rotWithShape="0">
              <a:schemeClr val="accent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48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Total Fitness Season</a:t>
            </a:r>
          </a:p>
          <a:p>
            <a:pPr algn="ctr"/>
            <a:r>
              <a:rPr lang="en-US" altLang="x-none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48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  <a:r>
              <a:rPr lang="en-US" altLang="x-none" sz="4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Place Winner </a:t>
            </a:r>
            <a:endParaRPr lang="en-US" altLang="x-none" sz="4400" b="1" dirty="0"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814513" y="2774950"/>
            <a:ext cx="6034087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endParaRPr lang="en-US" altLang="x-none"/>
          </a:p>
          <a:p>
            <a:pPr algn="ctr"/>
            <a:r>
              <a:rPr lang="en-US" altLang="x-none" b="1"/>
              <a:t>______________Team Name______________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295400" y="50276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794250" y="56515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543550" y="50276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3733800" y="56388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5638800" y="49530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1371600" y="49530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29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755124" y="723900"/>
            <a:ext cx="6503703" cy="1588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Total Fitness </a:t>
            </a:r>
            <a:r>
              <a:rPr lang="en-US" altLang="x-none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Season  </a:t>
            </a:r>
          </a:p>
          <a:p>
            <a:pPr algn="ctr">
              <a:lnSpc>
                <a:spcPct val="90000"/>
              </a:lnSpc>
            </a:pPr>
            <a:r>
              <a:rPr lang="en-US" altLang="x-none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Hustle Award</a:t>
            </a:r>
            <a:endParaRPr lang="en-US" altLang="x-none" sz="4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1860550" y="2743200"/>
            <a:ext cx="60071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___Player Name___</a:t>
            </a:r>
            <a:r>
              <a:rPr lang="en-US" altLang="x-none"/>
              <a:t> 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5619750" y="5180013"/>
            <a:ext cx="1689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 </a:t>
            </a:r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292996" y="723900"/>
            <a:ext cx="7194597" cy="1608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Total Fitness Season  </a:t>
            </a:r>
            <a:endParaRPr lang="en-US" altLang="x-none" sz="5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  <a:p>
            <a:pPr algn="ctr">
              <a:lnSpc>
                <a:spcPct val="90000"/>
              </a:lnSpc>
            </a:pPr>
            <a:r>
              <a:rPr lang="en-US" altLang="x-none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</a:t>
            </a:r>
            <a:r>
              <a:rPr lang="en-US" altLang="x-none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Fair Play </a:t>
            </a:r>
            <a:r>
              <a:rPr lang="en-US" altLang="x-none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Award</a:t>
            </a:r>
            <a:endParaRPr lang="en-US" altLang="x-none" sz="4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998788" y="2682875"/>
            <a:ext cx="3875087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Team’s Name</a:t>
            </a:r>
            <a:r>
              <a:rPr lang="en-US" altLang="x-none"/>
              <a:t> </a:t>
            </a:r>
          </a:p>
          <a:p>
            <a:pPr algn="ctr"/>
            <a:endParaRPr lang="en-US" altLang="x-none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1689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 </a:t>
            </a: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8537" y="665163"/>
            <a:ext cx="852509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Total Fitness Season  </a:t>
            </a:r>
            <a:endParaRPr lang="en-US" altLang="x-none" sz="5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  <a:p>
            <a:pPr algn="ctr"/>
            <a:r>
              <a:rPr lang="en-US" altLang="x-none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Most Valuable Player </a:t>
            </a:r>
            <a:endParaRPr lang="en-US" altLang="x-none" sz="4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213100" y="2895600"/>
            <a:ext cx="36449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Player Name</a:t>
            </a:r>
            <a:endParaRPr lang="en-US" altLang="x-none"/>
          </a:p>
        </p:txBody>
      </p:sp>
      <p:sp>
        <p:nvSpPr>
          <p:cNvPr id="16388" name="Text Box 10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9" name="Text Box 11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90" name="Text Box 12"/>
          <p:cNvSpPr txBox="1">
            <a:spLocks noChangeArrowheads="1"/>
          </p:cNvSpPr>
          <p:nvPr/>
        </p:nvSpPr>
        <p:spPr bwMode="auto">
          <a:xfrm>
            <a:off x="5391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6391" name="Line 13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14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Line 15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637033" y="663575"/>
            <a:ext cx="6466835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Total Fitness </a:t>
            </a:r>
            <a:r>
              <a:rPr lang="en-US" altLang="x-none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Season</a:t>
            </a:r>
          </a:p>
          <a:p>
            <a:pPr algn="ctr">
              <a:lnSpc>
                <a:spcPct val="90000"/>
              </a:lnSpc>
            </a:pPr>
            <a:r>
              <a:rPr lang="en-US" altLang="x-none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48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Team Step Counts  </a:t>
            </a:r>
            <a:r>
              <a:rPr lang="en-US" altLang="x-none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  <a:endParaRPr lang="en-US" altLang="x-none" sz="4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14563" y="2774950"/>
            <a:ext cx="5424487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endParaRPr lang="en-US" altLang="x-none"/>
          </a:p>
          <a:p>
            <a:pPr algn="ctr"/>
            <a:r>
              <a:rPr lang="en-US" altLang="x-none" b="1"/>
              <a:t>____________Team Name____________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688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043113" y="2638425"/>
            <a:ext cx="6034087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endParaRPr lang="en-US" altLang="x-none"/>
          </a:p>
          <a:p>
            <a:pPr algn="ctr"/>
            <a:r>
              <a:rPr lang="en-US" altLang="x-none" b="1"/>
              <a:t>______________Team Name______________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670647" y="663575"/>
            <a:ext cx="6574236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4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Total Fitness </a:t>
            </a:r>
            <a:r>
              <a:rPr lang="en-US" altLang="x-none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Season</a:t>
            </a:r>
          </a:p>
          <a:p>
            <a:pPr algn="ctr">
              <a:lnSpc>
                <a:spcPct val="90000"/>
              </a:lnSpc>
            </a:pPr>
            <a:r>
              <a:rPr lang="en-US" altLang="x-none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48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Team Step Counts  </a:t>
            </a:r>
            <a:r>
              <a:rPr lang="en-US" altLang="x-none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  <a:endParaRPr lang="en-US" altLang="x-none" sz="4400" b="1" dirty="0"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30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814513" y="2774950"/>
            <a:ext cx="6034087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endParaRPr lang="en-US" altLang="x-none"/>
          </a:p>
          <a:p>
            <a:pPr algn="ctr"/>
            <a:r>
              <a:rPr lang="en-US" altLang="x-none" b="1"/>
              <a:t>______________Team Name______________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295400" y="50276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794250" y="56515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543550" y="50276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3733800" y="56388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5638800" y="49530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1371600" y="49530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703508" y="663575"/>
            <a:ext cx="6508513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4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Total Fitness </a:t>
            </a:r>
            <a:r>
              <a:rPr lang="en-US" altLang="x-none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Season</a:t>
            </a:r>
          </a:p>
          <a:p>
            <a:pPr algn="ctr">
              <a:lnSpc>
                <a:spcPct val="90000"/>
              </a:lnSpc>
            </a:pPr>
            <a:r>
              <a:rPr lang="en-US" altLang="x-none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48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Team Step Counts  </a:t>
            </a:r>
            <a:r>
              <a:rPr lang="en-US" altLang="x-none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  <a:endParaRPr lang="en-US" altLang="x-none" sz="4400" b="1" dirty="0"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77620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421</Words>
  <Application>Microsoft Macintosh PowerPoint</Application>
  <PresentationFormat>On-screen Show (4:3)</PresentationFormat>
  <Paragraphs>89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Monotype Corsiva</vt:lpstr>
      <vt:lpstr>ＭＳ Ｐゴシック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OSU-EXSS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Badminton Award Certificates</dc:title>
  <dc:creator>Siedentop, Hastie &amp; van der Mars</dc:creator>
  <cp:lastModifiedBy>Hans Van Der Mars</cp:lastModifiedBy>
  <cp:revision>15</cp:revision>
  <dcterms:created xsi:type="dcterms:W3CDTF">2001-07-19T05:50:46Z</dcterms:created>
  <dcterms:modified xsi:type="dcterms:W3CDTF">2018-07-18T23:57:48Z</dcterms:modified>
</cp:coreProperties>
</file>