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handoutMasterIdLst>
    <p:handoutMasterId r:id="rId24"/>
  </p:handoutMasterIdLst>
  <p:sldIdLst>
    <p:sldId id="256" r:id="rId2"/>
    <p:sldId id="287" r:id="rId3"/>
    <p:sldId id="258" r:id="rId4"/>
    <p:sldId id="288" r:id="rId5"/>
    <p:sldId id="259" r:id="rId6"/>
    <p:sldId id="269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2"/>
  </p:normalViewPr>
  <p:slideViewPr>
    <p:cSldViewPr>
      <p:cViewPr varScale="1">
        <p:scale>
          <a:sx n="97" d="100"/>
          <a:sy n="97" d="100"/>
        </p:scale>
        <p:origin x="14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7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9A4F15-352F-624A-8CCD-8D81D511F0EA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835055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60223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70430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57974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19154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3501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668369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58876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889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479133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4008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534255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5638800" y="6519446"/>
            <a:ext cx="3505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From Complete Guide to Sport Education (3</a:t>
            </a:r>
            <a:r>
              <a:rPr lang="en-US" sz="800" b="1" i="1" baseline="30000" dirty="0" smtClean="0">
                <a:effectLst/>
                <a:latin typeface="Times New Roman" charset="0"/>
                <a:ea typeface="Times New Roman" charset="0"/>
              </a:rPr>
              <a:t>rd</a:t>
            </a: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 ed.); Siedentop, Hastie, </a:t>
            </a:r>
            <a:endParaRPr lang="en-US" sz="800" dirty="0" smtClean="0">
              <a:effectLst/>
              <a:latin typeface="Times New Roman" charset="0"/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&amp; van der Mars, 2020, Champaign, IL:  Human Kinetics.</a:t>
            </a:r>
            <a:endParaRPr lang="en-US" sz="800" dirty="0">
              <a:effectLst/>
              <a:latin typeface="Times New Roman" charset="0"/>
              <a:ea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165225" y="609600"/>
            <a:ext cx="76390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Track &amp; Field </a:t>
            </a:r>
          </a:p>
          <a:p>
            <a:pPr algn="ctr"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All Tournament Hustle Award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362200" y="2362200"/>
            <a:ext cx="5440363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as Recipients, based on an official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vote among Track &amp; Field Season peers</a:t>
            </a:r>
            <a:r>
              <a:rPr lang="en-US" altLang="x-none"/>
              <a:t> 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447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4946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695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3886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5791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10"/>
          <p:cNvSpPr>
            <a:spLocks noChangeShapeType="1"/>
          </p:cNvSpPr>
          <p:nvPr/>
        </p:nvSpPr>
        <p:spPr bwMode="auto">
          <a:xfrm>
            <a:off x="1524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330325" y="665163"/>
            <a:ext cx="736123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- Hurdles </a:t>
            </a:r>
          </a:p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3</a:t>
            </a:r>
            <a:r>
              <a:rPr lang="en-US" altLang="x-none" sz="54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611438" y="2606675"/>
            <a:ext cx="48561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chemeClr val="accent2"/>
                </a:solidFill>
              </a:rPr>
              <a:t>Presented to</a:t>
            </a:r>
            <a:r>
              <a:rPr lang="en-US" altLang="x-none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chemeClr val="accent2"/>
                </a:solidFill>
              </a:rPr>
              <a:t>based on official competition results</a:t>
            </a:r>
            <a:endParaRPr lang="en-US" altLang="x-none" sz="4000">
              <a:solidFill>
                <a:schemeClr val="accent2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303338" y="730250"/>
            <a:ext cx="74136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– 60m. Sprint </a:t>
            </a:r>
          </a:p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1</a:t>
            </a:r>
            <a:r>
              <a:rPr lang="en-US" altLang="x-none" sz="5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611438" y="2606675"/>
            <a:ext cx="48561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</a:t>
            </a:r>
            <a:endParaRPr lang="en-US" altLang="x-none" sz="4000">
              <a:solidFill>
                <a:srgbClr val="FF0000"/>
              </a:solidFill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219200" y="665163"/>
            <a:ext cx="7586663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– 60m. Sprint </a:t>
            </a:r>
          </a:p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2</a:t>
            </a:r>
            <a:r>
              <a:rPr lang="en-US" altLang="x-none" sz="5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Place Award   </a:t>
            </a:r>
            <a:endParaRPr lang="en-US" altLang="x-none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609850" y="2606675"/>
            <a:ext cx="485616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330325" y="665163"/>
            <a:ext cx="736123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– 60m. Sprint </a:t>
            </a:r>
          </a:p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3</a:t>
            </a:r>
            <a:r>
              <a:rPr lang="en-US" altLang="x-none" sz="54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611438" y="2606675"/>
            <a:ext cx="48561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chemeClr val="accent2"/>
                </a:solidFill>
              </a:rPr>
              <a:t>Presented to</a:t>
            </a:r>
            <a:r>
              <a:rPr lang="en-US" altLang="x-none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chemeClr val="accent2"/>
                </a:solidFill>
              </a:rPr>
              <a:t>based on official competition results</a:t>
            </a:r>
            <a:endParaRPr lang="en-US" altLang="x-none" sz="4000">
              <a:solidFill>
                <a:schemeClr val="accent2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352550" y="665163"/>
            <a:ext cx="73152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– High Jump </a:t>
            </a:r>
          </a:p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1</a:t>
            </a:r>
            <a:r>
              <a:rPr lang="en-US" altLang="x-none" sz="5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2611438" y="2606675"/>
            <a:ext cx="48561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</a:t>
            </a:r>
            <a:endParaRPr lang="en-US" altLang="x-none" sz="4000">
              <a:solidFill>
                <a:srgbClr val="FF0000"/>
              </a:solidFill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217613" y="665163"/>
            <a:ext cx="758666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– High Jump </a:t>
            </a:r>
          </a:p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2</a:t>
            </a:r>
            <a:r>
              <a:rPr lang="en-US" altLang="x-none" sz="5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Place Award   </a:t>
            </a:r>
            <a:endParaRPr lang="en-US" altLang="x-none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609850" y="2606675"/>
            <a:ext cx="485616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330325" y="665163"/>
            <a:ext cx="736123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– High Jump </a:t>
            </a:r>
          </a:p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3</a:t>
            </a:r>
            <a:r>
              <a:rPr lang="en-US" altLang="x-none" sz="54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611438" y="2393950"/>
            <a:ext cx="48561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chemeClr val="accent2"/>
                </a:solidFill>
              </a:rPr>
              <a:t>Presented to</a:t>
            </a:r>
            <a:r>
              <a:rPr lang="en-US" altLang="x-none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chemeClr val="accent2"/>
                </a:solidFill>
              </a:rPr>
              <a:t>based on official competition results</a:t>
            </a:r>
            <a:endParaRPr lang="en-US" altLang="x-none" sz="4000">
              <a:solidFill>
                <a:schemeClr val="accent2"/>
              </a:solidFill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352550" y="665163"/>
            <a:ext cx="73152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– Long Jump </a:t>
            </a:r>
          </a:p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1</a:t>
            </a:r>
            <a:r>
              <a:rPr lang="en-US" altLang="x-none" sz="5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611438" y="2530475"/>
            <a:ext cx="48561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</a:t>
            </a:r>
            <a:endParaRPr lang="en-US" altLang="x-none" sz="4000">
              <a:solidFill>
                <a:srgbClr val="FF0000"/>
              </a:solidFill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217613" y="665163"/>
            <a:ext cx="758666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– Long Jump </a:t>
            </a:r>
          </a:p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2</a:t>
            </a:r>
            <a:r>
              <a:rPr lang="en-US" altLang="x-none" sz="5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Place Award   </a:t>
            </a:r>
            <a:endParaRPr lang="en-US" altLang="x-none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609850" y="2530475"/>
            <a:ext cx="485616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330325" y="665163"/>
            <a:ext cx="736123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– Long Jump </a:t>
            </a:r>
          </a:p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3</a:t>
            </a:r>
            <a:r>
              <a:rPr lang="en-US" altLang="x-none" sz="54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611438" y="2606675"/>
            <a:ext cx="48561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chemeClr val="accent2"/>
                </a:solidFill>
              </a:rPr>
              <a:t>Presented to</a:t>
            </a:r>
            <a:r>
              <a:rPr lang="en-US" altLang="x-none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chemeClr val="accent2"/>
                </a:solidFill>
              </a:rPr>
              <a:t>based on official competition results</a:t>
            </a:r>
            <a:endParaRPr lang="en-US" altLang="x-none" sz="4000" b="1">
              <a:solidFill>
                <a:schemeClr val="accent2"/>
              </a:solidFill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092200" y="723900"/>
            <a:ext cx="790098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5400" b="1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Track &amp; Field</a:t>
            </a:r>
            <a:endParaRPr lang="en-US" sz="6000" b="1">
              <a:solidFill>
                <a:srgbClr val="3333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6000" b="1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All League Fair Play Award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946275" y="2393950"/>
            <a:ext cx="614362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Team’s Name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League peers</a:t>
            </a:r>
            <a:r>
              <a:rPr lang="en-US" altLang="x-none"/>
              <a:t> 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362075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860925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610225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800475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705475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1438275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352550" y="665163"/>
            <a:ext cx="73152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- Shotput </a:t>
            </a:r>
          </a:p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1</a:t>
            </a:r>
            <a:r>
              <a:rPr lang="en-US" altLang="x-none" sz="5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611438" y="2606675"/>
            <a:ext cx="48561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</a:t>
            </a:r>
            <a:endParaRPr lang="en-US" altLang="x-none" sz="4000">
              <a:solidFill>
                <a:srgbClr val="FF0000"/>
              </a:solidFill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217613" y="665163"/>
            <a:ext cx="758666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- Shotput </a:t>
            </a:r>
          </a:p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2</a:t>
            </a:r>
            <a:r>
              <a:rPr lang="en-US" altLang="x-none" sz="5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Place Award   </a:t>
            </a:r>
            <a:endParaRPr lang="en-US" altLang="x-none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609850" y="2530475"/>
            <a:ext cx="485616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330325" y="665163"/>
            <a:ext cx="736123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- Shotput</a:t>
            </a:r>
          </a:p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3</a:t>
            </a:r>
            <a:r>
              <a:rPr lang="en-US" altLang="x-none" sz="54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611438" y="2682875"/>
            <a:ext cx="48561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chemeClr val="accent2"/>
                </a:solidFill>
              </a:rPr>
              <a:t>Presented to</a:t>
            </a:r>
            <a:r>
              <a:rPr lang="en-US" altLang="x-none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chemeClr val="accent2"/>
                </a:solidFill>
              </a:rPr>
              <a:t>based on official competition results</a:t>
            </a:r>
            <a:endParaRPr lang="en-US" altLang="x-none" sz="4000">
              <a:solidFill>
                <a:schemeClr val="accent2"/>
              </a:solidFill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009650" y="620713"/>
            <a:ext cx="79565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</a:t>
            </a:r>
          </a:p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Team Points Leader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00275" y="2393950"/>
            <a:ext cx="56515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reviews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by the Office of the League Commissioner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6388" name="Text Box 10"/>
          <p:cNvSpPr txBox="1">
            <a:spLocks noChangeArrowheads="1"/>
          </p:cNvSpPr>
          <p:nvPr/>
        </p:nvSpPr>
        <p:spPr bwMode="auto">
          <a:xfrm>
            <a:off x="1284288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4783138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12"/>
          <p:cNvSpPr txBox="1">
            <a:spLocks noChangeArrowheads="1"/>
          </p:cNvSpPr>
          <p:nvPr/>
        </p:nvSpPr>
        <p:spPr bwMode="auto">
          <a:xfrm>
            <a:off x="5532438" y="5180013"/>
            <a:ext cx="2120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School Principal </a:t>
            </a:r>
          </a:p>
        </p:txBody>
      </p:sp>
      <p:sp>
        <p:nvSpPr>
          <p:cNvPr id="16391" name="Line 13"/>
          <p:cNvSpPr>
            <a:spLocks noChangeShapeType="1"/>
          </p:cNvSpPr>
          <p:nvPr/>
        </p:nvSpPr>
        <p:spPr bwMode="auto">
          <a:xfrm>
            <a:off x="3722688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14"/>
          <p:cNvSpPr>
            <a:spLocks noChangeShapeType="1"/>
          </p:cNvSpPr>
          <p:nvPr/>
        </p:nvSpPr>
        <p:spPr bwMode="auto">
          <a:xfrm>
            <a:off x="5627688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15"/>
          <p:cNvSpPr>
            <a:spLocks noChangeShapeType="1"/>
          </p:cNvSpPr>
          <p:nvPr/>
        </p:nvSpPr>
        <p:spPr bwMode="auto">
          <a:xfrm>
            <a:off x="1360488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831850" y="723900"/>
            <a:ext cx="7993063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5400" b="1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Track &amp; Field</a:t>
            </a:r>
            <a:endParaRPr lang="en-US" sz="6000" b="1">
              <a:solidFill>
                <a:srgbClr val="3333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6000" b="1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Most Improved Team Award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727200" y="2393950"/>
            <a:ext cx="614362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Team’s Name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League peers</a:t>
            </a:r>
            <a:r>
              <a:rPr lang="en-US" altLang="x-none"/>
              <a:t>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35000" y="665163"/>
            <a:ext cx="87566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</a:t>
            </a:r>
          </a:p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1</a:t>
            </a:r>
            <a:r>
              <a:rPr lang="en-US" altLang="x-none" sz="5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Team Award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289050" y="2393950"/>
            <a:ext cx="7502525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 in Hurdles, Shotput, 60 m. Sprint, Long- &amp; High-Jump 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8436" name="Text Box 10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7" name="Text Box 11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8" name="Text Box 12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9" name="Line 13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14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Line 15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665163"/>
            <a:ext cx="872648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</a:t>
            </a:r>
          </a:p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2</a:t>
            </a:r>
            <a:r>
              <a:rPr lang="en-US" altLang="x-none" sz="5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Place Team Award </a:t>
            </a:r>
            <a:endParaRPr lang="en-US" altLang="x-none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419225" y="2393950"/>
            <a:ext cx="7121525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 in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Hurdles, Shotput, 60 m. Sprint; Long- &amp; High-Jump 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235075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733925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483225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3673475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578475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1311275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90550" y="665163"/>
            <a:ext cx="880268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</a:t>
            </a:r>
          </a:p>
          <a:p>
            <a:pPr algn="ctr"/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3</a:t>
            </a:r>
            <a:r>
              <a:rPr lang="en-US" altLang="x-none" sz="54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Team Award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268413" y="2393950"/>
            <a:ext cx="7502525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chemeClr val="accent2"/>
                </a:solidFill>
              </a:rPr>
              <a:t>Presented to</a:t>
            </a:r>
            <a:r>
              <a:rPr lang="en-US" altLang="x-none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chemeClr val="accent2"/>
                </a:solidFill>
              </a:rPr>
              <a:t>based on official competition results </a:t>
            </a:r>
          </a:p>
          <a:p>
            <a:pPr algn="ctr"/>
            <a:r>
              <a:rPr lang="en-US" altLang="x-none" b="1">
                <a:solidFill>
                  <a:schemeClr val="accent2"/>
                </a:solidFill>
              </a:rPr>
              <a:t> in Hurdles, Shotput, 60 m. Sprint, Long- &amp; High-Jump </a:t>
            </a:r>
            <a:endParaRPr lang="en-US" altLang="x-none">
              <a:solidFill>
                <a:schemeClr val="accent2"/>
              </a:solidFill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2747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7736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5229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7131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56181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13509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352550" y="665163"/>
            <a:ext cx="73152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- Hurdles </a:t>
            </a:r>
          </a:p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1</a:t>
            </a:r>
            <a:r>
              <a:rPr lang="en-US" altLang="x-none" sz="5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Award  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611438" y="2606675"/>
            <a:ext cx="48561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</a:t>
            </a:r>
            <a:endParaRPr lang="en-US" altLang="x-none" sz="4000">
              <a:solidFill>
                <a:srgbClr val="FF0000"/>
              </a:solidFill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217613" y="665163"/>
            <a:ext cx="758666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Track &amp; Field - Hurdles </a:t>
            </a:r>
          </a:p>
          <a:p>
            <a:pPr algn="ctr"/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2</a:t>
            </a:r>
            <a:r>
              <a:rPr lang="en-US" altLang="x-none" sz="5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 Place Award   </a:t>
            </a:r>
            <a:endParaRPr lang="en-US" altLang="x-none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590800" y="2530475"/>
            <a:ext cx="485616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competition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594</Words>
  <Application>Microsoft Macintosh PowerPoint</Application>
  <PresentationFormat>On-screen Show (4:3)</PresentationFormat>
  <Paragraphs>182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Times New Roman</vt:lpstr>
      <vt:lpstr>ＭＳ Ｐゴシック</vt:lpstr>
      <vt:lpstr>Arial</vt:lpstr>
      <vt:lpstr>Calibri</vt:lpstr>
      <vt:lpstr>Monotype Corsiva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OSU-EXSS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 &amp; Field Award Certificates</dc:title>
  <dc:creator>Siedentop, Hastie &amp; van der Mars</dc:creator>
  <cp:lastModifiedBy>Hans Van Der Mars</cp:lastModifiedBy>
  <cp:revision>11</cp:revision>
  <dcterms:created xsi:type="dcterms:W3CDTF">2001-07-19T05:50:46Z</dcterms:created>
  <dcterms:modified xsi:type="dcterms:W3CDTF">2018-07-18T22:16:51Z</dcterms:modified>
</cp:coreProperties>
</file>