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handoutMasterIdLst>
    <p:handoutMasterId r:id="rId8"/>
  </p:handoutMasterIdLst>
  <p:sldIdLst>
    <p:sldId id="256" r:id="rId2"/>
    <p:sldId id="258" r:id="rId3"/>
    <p:sldId id="259" r:id="rId4"/>
    <p:sldId id="262" r:id="rId5"/>
    <p:sldId id="263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>
        <p:scale>
          <a:sx n="100" d="100"/>
          <a:sy n="100" d="100"/>
        </p:scale>
        <p:origin x="132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D7061D-05AC-D449-80AB-E610468ED7D6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77067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00498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148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10283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25539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47848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64784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40457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8157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14251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3692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638800" y="65151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84350" y="665163"/>
            <a:ext cx="64452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Hustle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17813" y="23939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Basketball League peers</a:t>
            </a:r>
            <a:r>
              <a:rPr lang="en-US" altLang="x-none"/>
              <a:t> 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619750" y="5180013"/>
            <a:ext cx="2343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Banshees President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30313" y="730250"/>
            <a:ext cx="75326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Basketball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All League Most Valuable Player </a:t>
            </a:r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4" name="Text Box 11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5" name="Text Box 12"/>
          <p:cNvSpPr txBox="1">
            <a:spLocks noChangeArrowheads="1"/>
          </p:cNvSpPr>
          <p:nvPr/>
        </p:nvSpPr>
        <p:spPr bwMode="auto">
          <a:xfrm>
            <a:off x="5543550" y="5180013"/>
            <a:ext cx="2647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Dysfunctional President </a:t>
            </a:r>
          </a:p>
        </p:txBody>
      </p:sp>
      <p:sp>
        <p:nvSpPr>
          <p:cNvPr id="15366" name="Line 13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14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15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16"/>
          <p:cNvSpPr txBox="1">
            <a:spLocks noChangeArrowheads="1"/>
          </p:cNvSpPr>
          <p:nvPr/>
        </p:nvSpPr>
        <p:spPr bwMode="auto">
          <a:xfrm>
            <a:off x="2792413" y="23939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Basketball League peers</a:t>
            </a:r>
            <a:r>
              <a:rPr lang="en-US" altLang="x-none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79438" y="665163"/>
            <a:ext cx="85725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Basketball League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Most Improved Player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5467350" y="5180013"/>
            <a:ext cx="2647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Dysfunctional President </a:t>
            </a:r>
          </a:p>
        </p:txBody>
      </p:sp>
      <p:sp>
        <p:nvSpPr>
          <p:cNvPr id="16390" name="Line 13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14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5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6"/>
          <p:cNvSpPr txBox="1">
            <a:spLocks noChangeArrowheads="1"/>
          </p:cNvSpPr>
          <p:nvPr/>
        </p:nvSpPr>
        <p:spPr bwMode="auto">
          <a:xfrm>
            <a:off x="2714625" y="2546350"/>
            <a:ext cx="434975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r>
              <a:rPr lang="en-US" altLang="x-none"/>
              <a:t>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vote among 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Basketball League peers</a:t>
            </a:r>
            <a:r>
              <a:rPr lang="en-US" altLang="x-none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026"/>
          <p:cNvSpPr txBox="1">
            <a:spLocks noChangeArrowheads="1"/>
          </p:cNvSpPr>
          <p:nvPr/>
        </p:nvSpPr>
        <p:spPr bwMode="auto">
          <a:xfrm>
            <a:off x="2554288" y="730250"/>
            <a:ext cx="48371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Basketball League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Top Offensive Player </a:t>
            </a:r>
          </a:p>
        </p:txBody>
      </p:sp>
      <p:sp>
        <p:nvSpPr>
          <p:cNvPr id="17411" name="Text Box 1027"/>
          <p:cNvSpPr txBox="1">
            <a:spLocks noChangeArrowheads="1"/>
          </p:cNvSpPr>
          <p:nvPr/>
        </p:nvSpPr>
        <p:spPr bwMode="auto">
          <a:xfrm>
            <a:off x="2886075" y="2530475"/>
            <a:ext cx="4224338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1031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1032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033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557463" y="730250"/>
            <a:ext cx="49101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Basketball League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Top Defensive Player 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2925763" y="2530475"/>
            <a:ext cx="422433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Athlete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898775" y="730250"/>
            <a:ext cx="41624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Basketball League</a:t>
            </a:r>
          </a:p>
          <a:p>
            <a:pPr algn="ctr"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Fair Play Award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695575" y="2606675"/>
            <a:ext cx="46196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  <a:endParaRPr lang="en-US" altLang="x-none"/>
          </a:p>
          <a:p>
            <a:pPr algn="ctr"/>
            <a:r>
              <a:rPr lang="en-US" altLang="x-none" sz="6000" b="1">
                <a:latin typeface="Monotype Corsiva" charset="0"/>
              </a:rPr>
              <a:t>Team Name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an official league results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308</Words>
  <Application>Microsoft Macintosh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Soccer Award Certificatesa</dc:title>
  <dc:creator>Siedentop, Hastie &amp; van der Mars</dc:creator>
  <cp:lastModifiedBy>Hans Van Der Mars</cp:lastModifiedBy>
  <cp:revision>12</cp:revision>
  <dcterms:created xsi:type="dcterms:W3CDTF">2001-07-19T05:50:46Z</dcterms:created>
  <dcterms:modified xsi:type="dcterms:W3CDTF">2018-07-18T21:50:41Z</dcterms:modified>
</cp:coreProperties>
</file>