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66" r:id="rId4"/>
    <p:sldId id="262" r:id="rId5"/>
    <p:sldId id="267" r:id="rId6"/>
    <p:sldId id="268" r:id="rId7"/>
    <p:sldId id="263" r:id="rId8"/>
    <p:sldId id="264" r:id="rId9"/>
    <p:sldId id="265" r:id="rId10"/>
  </p:sldIdLst>
  <p:sldSz cx="9144000" cy="6858000" type="screen4x3"/>
  <p:notesSz cx="6858000" cy="90281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 varScale="1">
        <p:scale>
          <a:sx n="103" d="100"/>
          <a:sy n="103" d="100"/>
        </p:scale>
        <p:origin x="15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D81A0D-1EEB-9B49-8C8A-84C5DA8C1F85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28713"/>
            <a:ext cx="4060825" cy="3046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4988"/>
            <a:ext cx="5486400" cy="3554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75675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575675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488E2-174F-104F-B81D-7FB89D433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920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107003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232493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203126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5757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89058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57779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789145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316658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614007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70994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773101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 dirty="0"/>
              <a:t>Click to edit Master text styles</a:t>
            </a:r>
          </a:p>
          <a:p>
            <a:pPr lvl="1"/>
            <a:r>
              <a:rPr lang="en-US" altLang="x-none" dirty="0"/>
              <a:t>Second level</a:t>
            </a:r>
          </a:p>
          <a:p>
            <a:pPr lvl="2"/>
            <a:r>
              <a:rPr lang="en-US" altLang="x-none" dirty="0"/>
              <a:t>Third level</a:t>
            </a:r>
          </a:p>
          <a:p>
            <a:pPr lvl="3"/>
            <a:r>
              <a:rPr lang="en-US" altLang="x-none" dirty="0"/>
              <a:t>Fourth level</a:t>
            </a:r>
          </a:p>
          <a:p>
            <a:pPr lvl="4"/>
            <a:r>
              <a:rPr lang="en-US" altLang="x-none" dirty="0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5638800" y="6519446"/>
            <a:ext cx="3505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From Complete Guide to Sport Education (3</a:t>
            </a:r>
            <a:r>
              <a:rPr lang="en-US" sz="800" b="1" i="1" baseline="30000" dirty="0" smtClean="0">
                <a:effectLst/>
                <a:latin typeface="Times New Roman" charset="0"/>
                <a:ea typeface="Times New Roman" charset="0"/>
              </a:rPr>
              <a:t>rd</a:t>
            </a: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 ed.); Siedentop, Hastie, </a:t>
            </a:r>
            <a:endParaRPr lang="en-US" sz="800" dirty="0" smtClean="0">
              <a:effectLst/>
              <a:latin typeface="Times New Roman" charset="0"/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&amp; van der Mars, 2020, Champaign, IL:  Human Kinetics.</a:t>
            </a:r>
            <a:endParaRPr lang="en-US" sz="800" dirty="0">
              <a:effectLst/>
              <a:latin typeface="Times New Roman" charset="0"/>
              <a:ea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039938" y="860425"/>
            <a:ext cx="533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Floor Hockey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1</a:t>
            </a:r>
            <a:r>
              <a:rPr lang="en-US" sz="48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</a:t>
            </a: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022600" y="3095625"/>
            <a:ext cx="38893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4800" i="1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2909888" y="2943225"/>
            <a:ext cx="40274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4800" b="1" i="1">
                <a:solidFill>
                  <a:srgbClr val="FF0000"/>
                </a:solidFill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2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995488" y="762000"/>
            <a:ext cx="533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Floor Hockey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2</a:t>
            </a:r>
            <a:r>
              <a:rPr lang="en-US" sz="4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nd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2909888" y="2943225"/>
            <a:ext cx="40274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/>
              <a:t>Presented to</a:t>
            </a:r>
            <a:r>
              <a:rPr lang="en-US" altLang="x-none"/>
              <a:t> </a:t>
            </a:r>
          </a:p>
          <a:p>
            <a:pPr algn="ctr"/>
            <a:r>
              <a:rPr lang="en-US" altLang="x-none" sz="4800" b="1" i="1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/>
              <a:t>based on total season results</a:t>
            </a:r>
            <a:endParaRPr lang="en-US" altLang="x-none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2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971688" y="762000"/>
            <a:ext cx="5381601" cy="19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Floor Hockey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3</a:t>
            </a:r>
            <a:r>
              <a:rPr lang="en-US" sz="4800" b="1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rd</a:t>
            </a:r>
            <a:r>
              <a:rPr lang="en-US" sz="4800" b="1" baseline="30000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  <a:r>
              <a:rPr lang="en-US" sz="4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Place </a:t>
            </a:r>
            <a:r>
              <a:rPr lang="en-US" sz="4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</p:spTree>
    <p:extLst>
      <p:ext uri="{BB962C8B-B14F-4D97-AF65-F5344CB8AC3E}">
        <p14:creationId xmlns:p14="http://schemas.microsoft.com/office/powerpoint/2010/main" val="24799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2779713" y="2759075"/>
            <a:ext cx="38893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4800" b="1" i="1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047888" y="685800"/>
            <a:ext cx="5381601" cy="1975926"/>
          </a:xfrm>
          <a:prstGeom prst="rect">
            <a:avLst/>
          </a:prstGeom>
          <a:noFill/>
          <a:ln>
            <a:noFill/>
          </a:ln>
          <a:effectLst>
            <a:outerShdw blurRad="63500" dist="46662" dir="3284183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Floor Hockey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4800" b="1" baseline="30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</a:t>
            </a:r>
            <a:r>
              <a:rPr lang="en-US" altLang="x-none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“Fair Play”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2779713" y="2759075"/>
            <a:ext cx="38893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4800" b="1" i="1" dirty="0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 dirty="0">
                <a:solidFill>
                  <a:srgbClr val="FF0000"/>
                </a:solidFill>
              </a:rPr>
              <a:t>based on total season results</a:t>
            </a:r>
            <a:endParaRPr lang="en-US" altLang="x-none" dirty="0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046285" y="685800"/>
            <a:ext cx="5384807" cy="1975926"/>
          </a:xfrm>
          <a:prstGeom prst="rect">
            <a:avLst/>
          </a:prstGeom>
          <a:noFill/>
          <a:ln>
            <a:noFill/>
          </a:ln>
          <a:effectLst>
            <a:outerShdw blurRad="63500" dist="46662" dir="3284183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Floor Hockey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“Fair Play”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</p:spTree>
    <p:extLst>
      <p:ext uri="{BB962C8B-B14F-4D97-AF65-F5344CB8AC3E}">
        <p14:creationId xmlns:p14="http://schemas.microsoft.com/office/powerpoint/2010/main" val="1920253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2779713" y="2759075"/>
            <a:ext cx="38893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4800" b="1" i="1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071688" y="685800"/>
            <a:ext cx="5334000" cy="1920875"/>
          </a:xfrm>
          <a:prstGeom prst="rect">
            <a:avLst/>
          </a:prstGeom>
          <a:noFill/>
          <a:ln>
            <a:noFill/>
          </a:ln>
          <a:effectLst>
            <a:outerShdw blurRad="63500" dist="46662" dir="3284183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Floor Hockey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800" b="1" baseline="30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 </a:t>
            </a:r>
            <a:r>
              <a:rPr lang="en-US" altLang="x-none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Place “Fair Play”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</p:spTree>
    <p:extLst>
      <p:ext uri="{BB962C8B-B14F-4D97-AF65-F5344CB8AC3E}">
        <p14:creationId xmlns:p14="http://schemas.microsoft.com/office/powerpoint/2010/main" val="1311991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752600" y="685800"/>
            <a:ext cx="58277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Floor Hockey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4800" b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</a:t>
            </a:r>
            <a:r>
              <a:rPr lang="en-US" altLang="x-non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778125" y="2682875"/>
            <a:ext cx="38893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4800" b="1" i="1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2943225" y="2759075"/>
            <a:ext cx="38893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4800" b="1" i="1">
                <a:latin typeface="Monotype Corsiva" charset="0"/>
              </a:rPr>
              <a:t>Team Name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7414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695450" y="685800"/>
            <a:ext cx="5934075" cy="19208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Floor Hockey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3019425" y="2835275"/>
            <a:ext cx="38893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4800" b="1" i="1">
                <a:latin typeface="Monotype Corsiva" charset="0"/>
              </a:rPr>
              <a:t>Team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803400" y="685800"/>
            <a:ext cx="5868988" cy="1920875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Floor Hockey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800" b="1" baseline="30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219</Words>
  <Application>Microsoft Office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ＭＳ Ｐゴシック</vt:lpstr>
      <vt:lpstr>Calibri</vt:lpstr>
      <vt:lpstr>Monotype Corsiva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Floor Hockey Duty team Award Cetificates</dc:title>
  <dc:creator>Sieentop, Hastie &amp; van der Mars</dc:creator>
  <cp:lastModifiedBy>Melissa Feld</cp:lastModifiedBy>
  <cp:revision>9</cp:revision>
  <dcterms:created xsi:type="dcterms:W3CDTF">2003-01-23T06:31:39Z</dcterms:created>
  <dcterms:modified xsi:type="dcterms:W3CDTF">2019-02-15T17:14:24Z</dcterms:modified>
</cp:coreProperties>
</file>