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7" r:id="rId2"/>
    <p:sldId id="267" r:id="rId3"/>
    <p:sldId id="266" r:id="rId4"/>
    <p:sldId id="270" r:id="rId5"/>
    <p:sldId id="268" r:id="rId6"/>
    <p:sldId id="269" r:id="rId7"/>
  </p:sldIdLst>
  <p:sldSz cx="9144000" cy="6858000" type="screen4x3"/>
  <p:notesSz cx="6858000" cy="90281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>
      <p:cViewPr varScale="1">
        <p:scale>
          <a:sx n="97" d="100"/>
          <a:sy n="97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723413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551234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355603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From Complete Guide to Sport Education by Daryl Siedentop, Peter A. Hastie,</a:t>
            </a:r>
          </a:p>
          <a:p>
            <a:pPr>
              <a:defRPr/>
            </a:pPr>
            <a:r>
              <a:rPr lang="en-US" smtClean="0"/>
              <a:t>and Hans van der Mars, 2004, Champaign, IL: Human Kinetics.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8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48961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77252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912338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641207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697343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553200"/>
            <a:ext cx="3505200" cy="457200"/>
          </a:xfrm>
        </p:spPr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43760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518084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Times New Roman" charset="0"/>
                <a:ea typeface="ＭＳ Ｐゴシック" charset="-128"/>
              </a:defRPr>
            </a:lvl1pPr>
          </a:lstStyle>
          <a:p>
            <a:r>
              <a:rPr lang="en-US" altLang="x-none"/>
              <a:t>From Complete Guide to Sport Education by Daryl Siedentop, Peter A. Hastie,</a:t>
            </a:r>
            <a:endParaRPr lang="en-US" altLang="x-none" b="0" i="0"/>
          </a:p>
          <a:p>
            <a:r>
              <a:rPr lang="en-US" altLang="x-none"/>
              <a:t>and Hans van der Mars, 2004, Champaign, IL: Human Kinetics.</a:t>
            </a:r>
            <a:endParaRPr lang="en-US" altLang="x-none" b="0" i="0"/>
          </a:p>
        </p:txBody>
      </p:sp>
    </p:spTree>
    <p:extLst>
      <p:ext uri="{BB962C8B-B14F-4D97-AF65-F5344CB8AC3E}">
        <p14:creationId xmlns:p14="http://schemas.microsoft.com/office/powerpoint/2010/main" val="154634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38800" y="64770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800" b="1" i="1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00400"/>
            <a:ext cx="2998788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23950" y="912813"/>
            <a:ext cx="74104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in Officiating Award 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143125" y="1676400"/>
            <a:ext cx="52514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________________________________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for contributing to an excellent match 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1201738" y="574516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9" name="Text Box 5"/>
          <p:cNvSpPr txBox="1">
            <a:spLocks noChangeArrowheads="1"/>
          </p:cNvSpPr>
          <p:nvPr/>
        </p:nvSpPr>
        <p:spPr bwMode="auto">
          <a:xfrm>
            <a:off x="5562600" y="5668963"/>
            <a:ext cx="488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427663" y="5668963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160463" y="56689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AutoShape 13"/>
          <p:cNvSpPr>
            <a:spLocks noChangeArrowheads="1"/>
          </p:cNvSpPr>
          <p:nvPr/>
        </p:nvSpPr>
        <p:spPr bwMode="auto">
          <a:xfrm rot="2948472">
            <a:off x="6149182" y="3048793"/>
            <a:ext cx="2362200" cy="2341563"/>
          </a:xfrm>
          <a:prstGeom prst="irregularSeal2">
            <a:avLst/>
          </a:prstGeom>
          <a:solidFill>
            <a:srgbClr val="FFFF00"/>
          </a:solidFill>
          <a:ln w="25400">
            <a:solidFill>
              <a:srgbClr val="0000FF"/>
            </a:solidFill>
            <a:prstDash val="lg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  <p:sp>
        <p:nvSpPr>
          <p:cNvPr id="13323" name="Text Box 14"/>
          <p:cNvSpPr txBox="1">
            <a:spLocks noChangeArrowheads="1"/>
          </p:cNvSpPr>
          <p:nvPr/>
        </p:nvSpPr>
        <p:spPr bwMode="auto">
          <a:xfrm rot="1305015">
            <a:off x="6096000" y="3798888"/>
            <a:ext cx="2362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x-none">
                <a:latin typeface="Broadway" charset="0"/>
              </a:rPr>
              <a:t>Awesome calls!!</a:t>
            </a:r>
          </a:p>
        </p:txBody>
      </p:sp>
      <p:sp>
        <p:nvSpPr>
          <p:cNvPr id="2" name="Rectangle 1"/>
          <p:cNvSpPr/>
          <p:nvPr/>
        </p:nvSpPr>
        <p:spPr>
          <a:xfrm>
            <a:off x="5486400" y="6519446"/>
            <a:ext cx="3716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1"/>
          <p:cNvSpPr>
            <a:spLocks noChangeArrowheads="1"/>
          </p:cNvSpPr>
          <p:nvPr/>
        </p:nvSpPr>
        <p:spPr bwMode="auto">
          <a:xfrm rot="-274835">
            <a:off x="381000" y="2895600"/>
            <a:ext cx="2819400" cy="2286000"/>
          </a:xfrm>
          <a:prstGeom prst="irregularSeal2">
            <a:avLst/>
          </a:prstGeom>
          <a:solidFill>
            <a:srgbClr val="FFFF00"/>
          </a:solidFill>
          <a:ln w="25400">
            <a:solidFill>
              <a:srgbClr val="0000FF"/>
            </a:solidFill>
            <a:prstDash val="lg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endParaRPr lang="x-none" altLang="x-none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403350" y="912813"/>
            <a:ext cx="68484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Officiating Excellence Award 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143125" y="1676400"/>
            <a:ext cx="52514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>
                <a:solidFill>
                  <a:srgbClr val="FF0000"/>
                </a:solidFill>
              </a:rPr>
              <a:t>________________________________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>
                <a:solidFill>
                  <a:srgbClr val="FF0000"/>
                </a:solidFill>
              </a:rPr>
              <a:t>for calling a great game 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201738" y="574516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562600" y="5668963"/>
            <a:ext cx="488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5427663" y="5668963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1160463" y="56689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429000"/>
            <a:ext cx="159226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 rot="-1920851">
            <a:off x="609600" y="3657600"/>
            <a:ext cx="2362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x-none">
                <a:latin typeface="Algerian" charset="0"/>
              </a:rPr>
              <a:t>Way to Go!!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86400" y="6519446"/>
            <a:ext cx="3716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533525" y="717550"/>
            <a:ext cx="65928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in Team Fair Play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Award 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752600" y="2238375"/>
            <a:ext cx="6072188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/>
              <a:t>Presented to</a:t>
            </a:r>
            <a:r>
              <a:rPr lang="en-US" altLang="x-none"/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Freestyle Script" charset="0"/>
              </a:rPr>
              <a:t>_____________________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/>
              <a:t>for exhibiting great team effort &amp; persistence</a:t>
            </a:r>
          </a:p>
          <a:p>
            <a:pPr algn="ctr">
              <a:lnSpc>
                <a:spcPct val="90000"/>
              </a:lnSpc>
            </a:pPr>
            <a:r>
              <a:rPr lang="en-US" altLang="x-none" b="1"/>
              <a:t>during today’s class</a:t>
            </a:r>
            <a:endParaRPr lang="en-US" altLang="x-none"/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201738" y="589756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562600" y="5821363"/>
            <a:ext cx="488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5427663" y="5821363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1160463" y="58213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86400" y="6519446"/>
            <a:ext cx="3716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947863" y="717550"/>
            <a:ext cx="5762625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in Team Spirit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Award 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200275" y="2238375"/>
            <a:ext cx="517525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/>
              <a:t>Presented to</a:t>
            </a:r>
            <a:r>
              <a:rPr lang="en-US" altLang="x-none"/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Freestyle Script" charset="0"/>
              </a:rPr>
              <a:t>_____________________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/>
              <a:t>for demonstrating true Team Play </a:t>
            </a:r>
          </a:p>
          <a:p>
            <a:pPr algn="ctr">
              <a:lnSpc>
                <a:spcPct val="90000"/>
              </a:lnSpc>
            </a:pPr>
            <a:r>
              <a:rPr lang="en-US" altLang="x-none" b="1"/>
              <a:t>in today’s matches!! </a:t>
            </a:r>
            <a:endParaRPr lang="en-US" altLang="x-none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201738" y="589756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562600" y="5821363"/>
            <a:ext cx="488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5427663" y="5821363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1160463" y="58213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392" name="Picture 8" descr="C:\Program Files\Microsoft Office\Clipart\Pub60Cor\SO00159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26003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486400" y="6519446"/>
            <a:ext cx="3716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973263" y="717550"/>
            <a:ext cx="57150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Team Practice Excellence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Award 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2038350" y="2443163"/>
            <a:ext cx="5500688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/>
              <a:t>Presented to</a:t>
            </a:r>
            <a:r>
              <a:rPr lang="en-US" altLang="x-none"/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Freestyle Script" charset="0"/>
              </a:rPr>
              <a:t>_____________________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/>
              <a:t>for exhibiting great teamwork and focus </a:t>
            </a:r>
          </a:p>
          <a:p>
            <a:pPr algn="ctr">
              <a:lnSpc>
                <a:spcPct val="90000"/>
              </a:lnSpc>
            </a:pPr>
            <a:r>
              <a:rPr lang="en-US" altLang="x-none" b="1"/>
              <a:t>during today’s class</a:t>
            </a:r>
            <a:endParaRPr lang="en-US" altLang="x-none"/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1201738" y="589756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562600" y="5821363"/>
            <a:ext cx="488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>
            <a:off x="5427663" y="5821363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>
            <a:off x="1160463" y="58213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86400" y="6519446"/>
            <a:ext cx="3716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322388" y="717550"/>
            <a:ext cx="704532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in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Daily Duty Team Performance 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Award 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562100" y="2900363"/>
            <a:ext cx="646430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b="1"/>
              <a:t>Presented to</a:t>
            </a:r>
            <a:r>
              <a:rPr lang="en-US" altLang="x-none"/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sz="3600" b="1">
                <a:latin typeface="Freestyle Script" charset="0"/>
              </a:rPr>
              <a:t>_____________________</a:t>
            </a:r>
            <a:r>
              <a:rPr lang="en-US" altLang="x-none" sz="6000" b="1">
                <a:latin typeface="Freestyle Script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altLang="x-none" b="1"/>
              <a:t>for exhibiting great organization and teamwork </a:t>
            </a:r>
          </a:p>
          <a:p>
            <a:pPr algn="ctr">
              <a:lnSpc>
                <a:spcPct val="90000"/>
              </a:lnSpc>
            </a:pPr>
            <a:r>
              <a:rPr lang="en-US" altLang="x-none" b="1"/>
              <a:t>during today’s class</a:t>
            </a:r>
            <a:endParaRPr lang="en-US" altLang="x-none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01738" y="589756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562600" y="5821363"/>
            <a:ext cx="4889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5427663" y="5821363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1160463" y="5821363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86400" y="6519446"/>
            <a:ext cx="3716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From Complete Guide to Sport Education (3</a:t>
            </a:r>
            <a:r>
              <a:rPr lang="en-US" sz="800" b="1" i="1" baseline="30000" dirty="0">
                <a:ea typeface="Times New Roman" charset="0"/>
              </a:rPr>
              <a:t>rd</a:t>
            </a:r>
            <a:r>
              <a:rPr lang="en-US" sz="800" b="1" i="1" dirty="0">
                <a:ea typeface="Times New Roman" charset="0"/>
              </a:rPr>
              <a:t> ed.); Siedentop, Hastie, </a:t>
            </a:r>
            <a:endParaRPr lang="en-US" sz="800" dirty="0"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>
                <a:ea typeface="Times New Roman" charset="0"/>
              </a:rPr>
              <a:t>&amp; van der Mars, 2020, Champaign, IL:  Human Kinetics.</a:t>
            </a:r>
            <a:endParaRPr lang="en-US" sz="800" dirty="0">
              <a:ea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294</Words>
  <Application>Microsoft Macintosh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Times New Roman</vt:lpstr>
      <vt:lpstr>ＭＳ Ｐゴシック</vt:lpstr>
      <vt:lpstr>Arial</vt:lpstr>
      <vt:lpstr>Calibri</vt:lpstr>
      <vt:lpstr>Monotype Corsiva</vt:lpstr>
      <vt:lpstr>Freestyle Script</vt:lpstr>
      <vt:lpstr>Broadway</vt:lpstr>
      <vt:lpstr>Algerian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Daily Award Samples</dc:title>
  <dc:creator>Siedentop, Hastie &amp; van der Mars</dc:creator>
  <cp:lastModifiedBy>Hans Van Der Mars</cp:lastModifiedBy>
  <cp:revision>10</cp:revision>
  <dcterms:created xsi:type="dcterms:W3CDTF">2003-01-23T06:31:39Z</dcterms:created>
  <dcterms:modified xsi:type="dcterms:W3CDTF">2018-07-19T00:04:28Z</dcterms:modified>
</cp:coreProperties>
</file>