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5" r:id="rId7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7"/>
    <p:restoredTop sz="94676"/>
  </p:normalViewPr>
  <p:slideViewPr>
    <p:cSldViewPr>
      <p:cViewPr varScale="1">
        <p:scale>
          <a:sx n="103" d="100"/>
          <a:sy n="103" d="100"/>
        </p:scale>
        <p:origin x="24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5625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8274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6572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1701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83167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5455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4858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053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1809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8523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3415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35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32063" y="860425"/>
            <a:ext cx="47974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Badminton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60675" y="3124200"/>
            <a:ext cx="46577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563813" y="762000"/>
            <a:ext cx="4800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Badminton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2860675" y="31242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514600" y="762000"/>
            <a:ext cx="4797425" cy="1920875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Badminton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974850" y="685800"/>
            <a:ext cx="58277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920875" y="685800"/>
            <a:ext cx="5934075" cy="19208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27844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878013" y="685800"/>
            <a:ext cx="5868987" cy="1920875"/>
          </a:xfrm>
          <a:prstGeom prst="rect">
            <a:avLst/>
          </a:prstGeom>
          <a:noFill/>
          <a:ln>
            <a:noFill/>
          </a:ln>
          <a:effectLst>
            <a:outerShdw blurRad="63500" dist="53882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5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League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 </a:t>
            </a:r>
          </a:p>
          <a:p>
            <a:pPr algn="ctr">
              <a:lnSpc>
                <a:spcPct val="80000"/>
              </a:lnSpc>
            </a:pPr>
            <a:r>
              <a:rPr lang="en-US" altLang="x-none" sz="4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2708275" y="2971800"/>
            <a:ext cx="465772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4400" b="1">
                <a:latin typeface="Freestyle Script" charset="0"/>
              </a:rPr>
              <a:t>Team Name here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144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Freestyle Script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Duty Team Award Cerificates</dc:title>
  <dc:creator>Siedentop, Hastie &amp; van der Mars</dc:creator>
  <cp:lastModifiedBy>Melissa Feld</cp:lastModifiedBy>
  <cp:revision>10</cp:revision>
  <dcterms:created xsi:type="dcterms:W3CDTF">2003-01-23T06:31:39Z</dcterms:created>
  <dcterms:modified xsi:type="dcterms:W3CDTF">2019-02-15T17:09:27Z</dcterms:modified>
</cp:coreProperties>
</file>