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6" r:id="rId5"/>
    <p:sldId id="267" r:id="rId6"/>
    <p:sldId id="268" r:id="rId7"/>
    <p:sldId id="263" r:id="rId8"/>
    <p:sldId id="264" r:id="rId9"/>
    <p:sldId id="265" r:id="rId10"/>
  </p:sldIdLst>
  <p:sldSz cx="9144000" cy="6858000" type="screen4x3"/>
  <p:notesSz cx="6858000" cy="90281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12"/>
  </p:normalViewPr>
  <p:slideViewPr>
    <p:cSldViewPr>
      <p:cViewPr varScale="1">
        <p:scale>
          <a:sx n="97" d="100"/>
          <a:sy n="97" d="100"/>
        </p:scale>
        <p:origin x="1448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24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24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79A7FE-48AC-3240-BAFA-0409C1BD4673}" type="datetimeFigureOut">
              <a:rPr lang="en-US" smtClean="0"/>
              <a:t>7/18/18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8588" y="1128713"/>
            <a:ext cx="4060825" cy="3046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4988"/>
            <a:ext cx="5486400" cy="3554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575675"/>
            <a:ext cx="2971800" cy="4524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575675"/>
            <a:ext cx="2971800" cy="4524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F12115-1CC5-3446-8FB2-171F50059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906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754043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216883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675995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699754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944358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577207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947272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518615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8925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212231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798654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4572000" y="6494732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From Complete Guide to Sport Education (3</a:t>
            </a:r>
            <a:r>
              <a:rPr lang="en-US" sz="800" b="1" i="1" baseline="30000" dirty="0" smtClean="0">
                <a:effectLst/>
                <a:latin typeface="Times New Roman" charset="0"/>
                <a:ea typeface="Times New Roman" charset="0"/>
              </a:rPr>
              <a:t>rd</a:t>
            </a: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 ed.); Siedentop, Hastie, </a:t>
            </a:r>
            <a:endParaRPr lang="en-US" sz="800" dirty="0" smtClean="0">
              <a:effectLst/>
              <a:latin typeface="Times New Roman" charset="0"/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&amp; van der Mars, 2020, Champaign, IL:  Human Kinetics.</a:t>
            </a:r>
            <a:endParaRPr lang="en-US" sz="800" dirty="0">
              <a:effectLst/>
              <a:latin typeface="Times New Roman" charset="0"/>
              <a:ea typeface="Times New Roman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pitchFamily="-106" charset="-128"/>
          <a:cs typeface="ＭＳ Ｐゴシック" pitchFamily="-10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pitchFamily="-106" charset="-128"/>
          <a:cs typeface="ＭＳ Ｐゴシック" pitchFamily="-10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pitchFamily="-106" charset="-128"/>
          <a:cs typeface="ＭＳ Ｐゴシック" pitchFamily="-10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533400" y="860425"/>
            <a:ext cx="8313738" cy="196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Strength &amp; Conditioning Season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1</a:t>
            </a:r>
            <a:r>
              <a:rPr lang="en-US" sz="4800" b="1" baseline="30000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st</a:t>
            </a:r>
            <a:r>
              <a:rPr lang="en-US" sz="4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Duty Team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</a:t>
            </a:r>
            <a:r>
              <a:rPr 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392363" y="3124200"/>
            <a:ext cx="4657725" cy="159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</a:t>
            </a:r>
            <a:r>
              <a:rPr lang="en-US" altLang="x-none" sz="6000" b="1">
                <a:latin typeface="Freestyle Script" charset="0"/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979488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478338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227638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3417888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5322888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1055688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990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4489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52387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4341" name="Line 7"/>
          <p:cNvSpPr>
            <a:spLocks noChangeShapeType="1"/>
          </p:cNvSpPr>
          <p:nvPr/>
        </p:nvSpPr>
        <p:spPr bwMode="auto">
          <a:xfrm>
            <a:off x="3429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2" name="Line 8"/>
          <p:cNvSpPr>
            <a:spLocks noChangeShapeType="1"/>
          </p:cNvSpPr>
          <p:nvPr/>
        </p:nvSpPr>
        <p:spPr bwMode="auto">
          <a:xfrm>
            <a:off x="5334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Line 9"/>
          <p:cNvSpPr>
            <a:spLocks noChangeShapeType="1"/>
          </p:cNvSpPr>
          <p:nvPr/>
        </p:nvSpPr>
        <p:spPr bwMode="auto">
          <a:xfrm>
            <a:off x="1066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577850" y="762000"/>
            <a:ext cx="8315325" cy="196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Strength &amp; Conditioning Season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2</a:t>
            </a:r>
            <a:r>
              <a:rPr lang="en-US" sz="48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nd</a:t>
            </a:r>
            <a:r>
              <a:rPr 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Duty Team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 </a:t>
            </a:r>
          </a:p>
        </p:txBody>
      </p:sp>
      <p:sp>
        <p:nvSpPr>
          <p:cNvPr id="14345" name="Text Box 11"/>
          <p:cNvSpPr txBox="1">
            <a:spLocks noChangeArrowheads="1"/>
          </p:cNvSpPr>
          <p:nvPr/>
        </p:nvSpPr>
        <p:spPr bwMode="auto">
          <a:xfrm>
            <a:off x="2403475" y="31242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114935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4454525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5203825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5365" name="Line 7"/>
          <p:cNvSpPr>
            <a:spLocks noChangeShapeType="1"/>
          </p:cNvSpPr>
          <p:nvPr/>
        </p:nvSpPr>
        <p:spPr bwMode="auto">
          <a:xfrm>
            <a:off x="3394075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Line 8"/>
          <p:cNvSpPr>
            <a:spLocks noChangeShapeType="1"/>
          </p:cNvSpPr>
          <p:nvPr/>
        </p:nvSpPr>
        <p:spPr bwMode="auto">
          <a:xfrm>
            <a:off x="5299075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Line 9"/>
          <p:cNvSpPr>
            <a:spLocks noChangeShapeType="1"/>
          </p:cNvSpPr>
          <p:nvPr/>
        </p:nvSpPr>
        <p:spPr bwMode="auto">
          <a:xfrm>
            <a:off x="122555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533400" y="762000"/>
            <a:ext cx="8313738" cy="1963738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tx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Strength &amp; Conditioning Season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3</a:t>
            </a:r>
            <a:r>
              <a:rPr lang="en-US" sz="4800" b="1" baseline="30000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rd</a:t>
            </a:r>
            <a:r>
              <a:rPr lang="en-US" sz="4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Duty Team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 </a:t>
            </a:r>
          </a:p>
        </p:txBody>
      </p:sp>
      <p:sp>
        <p:nvSpPr>
          <p:cNvPr id="15369" name="Text Box 11"/>
          <p:cNvSpPr txBox="1">
            <a:spLocks noChangeArrowheads="1"/>
          </p:cNvSpPr>
          <p:nvPr/>
        </p:nvSpPr>
        <p:spPr bwMode="auto">
          <a:xfrm>
            <a:off x="2368550" y="29718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392363" y="3124200"/>
            <a:ext cx="4657725" cy="159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</a:t>
            </a:r>
            <a:r>
              <a:rPr lang="en-US" altLang="x-none" sz="6000" b="1">
                <a:latin typeface="Freestyle Script" charset="0"/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979488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478338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227638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3417888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5322888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1055688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533400" y="762000"/>
            <a:ext cx="8313738" cy="1963738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tx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Strength &amp; Conditioning Season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1</a:t>
            </a:r>
            <a:r>
              <a:rPr lang="en-US" sz="4800" b="1" baseline="300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st</a:t>
            </a:r>
            <a:r>
              <a:rPr lang="en-US" sz="48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Fair  Play</a:t>
            </a:r>
            <a:endParaRPr lang="en-US" sz="4800" b="1" dirty="0">
              <a:effectLst>
                <a:outerShdw blurRad="38100" dist="38100" dir="2700000" algn="tl">
                  <a:srgbClr val="DDDDDD"/>
                </a:outerShdw>
              </a:effectLst>
              <a:latin typeface="Monotype Corsiva" pitchFamily="-106" charset="0"/>
              <a:ea typeface="+mn-ea"/>
            </a:endParaRP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 </a:t>
            </a:r>
          </a:p>
        </p:txBody>
      </p:sp>
    </p:spTree>
    <p:extLst>
      <p:ext uri="{BB962C8B-B14F-4D97-AF65-F5344CB8AC3E}">
        <p14:creationId xmlns:p14="http://schemas.microsoft.com/office/powerpoint/2010/main" val="506028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990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4489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52387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4341" name="Line 7"/>
          <p:cNvSpPr>
            <a:spLocks noChangeShapeType="1"/>
          </p:cNvSpPr>
          <p:nvPr/>
        </p:nvSpPr>
        <p:spPr bwMode="auto">
          <a:xfrm>
            <a:off x="3429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2" name="Line 8"/>
          <p:cNvSpPr>
            <a:spLocks noChangeShapeType="1"/>
          </p:cNvSpPr>
          <p:nvPr/>
        </p:nvSpPr>
        <p:spPr bwMode="auto">
          <a:xfrm>
            <a:off x="5334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Line 9"/>
          <p:cNvSpPr>
            <a:spLocks noChangeShapeType="1"/>
          </p:cNvSpPr>
          <p:nvPr/>
        </p:nvSpPr>
        <p:spPr bwMode="auto">
          <a:xfrm>
            <a:off x="1066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Text Box 11"/>
          <p:cNvSpPr txBox="1">
            <a:spLocks noChangeArrowheads="1"/>
          </p:cNvSpPr>
          <p:nvPr/>
        </p:nvSpPr>
        <p:spPr bwMode="auto">
          <a:xfrm>
            <a:off x="2403475" y="31242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533400" y="762000"/>
            <a:ext cx="8313738" cy="1963738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tx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Strength &amp; Conditioning Season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2</a:t>
            </a:r>
            <a:r>
              <a:rPr lang="en-US" sz="4800" b="1" baseline="300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nd</a:t>
            </a:r>
            <a:r>
              <a:rPr lang="en-US" sz="48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 </a:t>
            </a:r>
            <a:r>
              <a:rPr lang="en-US" sz="4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Place </a:t>
            </a:r>
            <a:r>
              <a:rPr lang="en-US" sz="48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Fair  Play</a:t>
            </a:r>
            <a:endParaRPr lang="en-US" sz="4800" b="1" dirty="0">
              <a:effectLst>
                <a:outerShdw blurRad="38100" dist="38100" dir="2700000" algn="tl">
                  <a:srgbClr val="DDDDDD"/>
                </a:outerShdw>
              </a:effectLst>
              <a:latin typeface="Monotype Corsiva" pitchFamily="-106" charset="0"/>
              <a:ea typeface="+mn-ea"/>
            </a:endParaRP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 </a:t>
            </a:r>
          </a:p>
        </p:txBody>
      </p:sp>
    </p:spTree>
    <p:extLst>
      <p:ext uri="{BB962C8B-B14F-4D97-AF65-F5344CB8AC3E}">
        <p14:creationId xmlns:p14="http://schemas.microsoft.com/office/powerpoint/2010/main" val="782950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114935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4454525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5203825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5365" name="Line 7"/>
          <p:cNvSpPr>
            <a:spLocks noChangeShapeType="1"/>
          </p:cNvSpPr>
          <p:nvPr/>
        </p:nvSpPr>
        <p:spPr bwMode="auto">
          <a:xfrm>
            <a:off x="3394075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Line 8"/>
          <p:cNvSpPr>
            <a:spLocks noChangeShapeType="1"/>
          </p:cNvSpPr>
          <p:nvPr/>
        </p:nvSpPr>
        <p:spPr bwMode="auto">
          <a:xfrm>
            <a:off x="5299075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Line 9"/>
          <p:cNvSpPr>
            <a:spLocks noChangeShapeType="1"/>
          </p:cNvSpPr>
          <p:nvPr/>
        </p:nvSpPr>
        <p:spPr bwMode="auto">
          <a:xfrm>
            <a:off x="122555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533400" y="762000"/>
            <a:ext cx="8313738" cy="1963738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tx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Strength &amp; Conditioning Season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3</a:t>
            </a:r>
            <a:r>
              <a:rPr lang="en-US" sz="4800" b="1" baseline="30000" dirty="0"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rd</a:t>
            </a:r>
            <a:r>
              <a:rPr lang="en-US" sz="4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</a:t>
            </a:r>
            <a:r>
              <a:rPr lang="en-US" sz="48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Fair  Play</a:t>
            </a:r>
            <a:endParaRPr lang="en-US" sz="4800" b="1" dirty="0">
              <a:effectLst>
                <a:outerShdw blurRad="38100" dist="38100" dir="2700000" algn="tl">
                  <a:srgbClr val="DDDDDD"/>
                </a:outerShdw>
              </a:effectLst>
              <a:latin typeface="Monotype Corsiva" pitchFamily="-106" charset="0"/>
              <a:ea typeface="+mn-ea"/>
            </a:endParaRP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 </a:t>
            </a:r>
          </a:p>
        </p:txBody>
      </p:sp>
      <p:sp>
        <p:nvSpPr>
          <p:cNvPr id="15369" name="Text Box 11"/>
          <p:cNvSpPr txBox="1">
            <a:spLocks noChangeArrowheads="1"/>
          </p:cNvSpPr>
          <p:nvPr/>
        </p:nvSpPr>
        <p:spPr bwMode="auto">
          <a:xfrm>
            <a:off x="2368550" y="29718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613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503238" y="685800"/>
            <a:ext cx="8313737" cy="196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Strength &amp; Conditioning Season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1</a:t>
            </a:r>
            <a:r>
              <a:rPr lang="en-US" altLang="x-none" sz="48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st</a:t>
            </a:r>
            <a:r>
              <a:rPr lang="en-US" altLang="x-none" sz="4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“Team Officials” 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</a:t>
            </a: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</a:t>
            </a:r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9144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44132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51625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6390" name="Line 7"/>
          <p:cNvSpPr>
            <a:spLocks noChangeShapeType="1"/>
          </p:cNvSpPr>
          <p:nvPr/>
        </p:nvSpPr>
        <p:spPr bwMode="auto">
          <a:xfrm>
            <a:off x="33528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Line 8"/>
          <p:cNvSpPr>
            <a:spLocks noChangeShapeType="1"/>
          </p:cNvSpPr>
          <p:nvPr/>
        </p:nvSpPr>
        <p:spPr bwMode="auto">
          <a:xfrm>
            <a:off x="52578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Line 9"/>
          <p:cNvSpPr>
            <a:spLocks noChangeShapeType="1"/>
          </p:cNvSpPr>
          <p:nvPr/>
        </p:nvSpPr>
        <p:spPr bwMode="auto">
          <a:xfrm>
            <a:off x="9906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Text Box 10"/>
          <p:cNvSpPr txBox="1">
            <a:spLocks noChangeArrowheads="1"/>
          </p:cNvSpPr>
          <p:nvPr/>
        </p:nvSpPr>
        <p:spPr bwMode="auto">
          <a:xfrm>
            <a:off x="2327275" y="29718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9144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44132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51625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7413" name="Line 7"/>
          <p:cNvSpPr>
            <a:spLocks noChangeShapeType="1"/>
          </p:cNvSpPr>
          <p:nvPr/>
        </p:nvSpPr>
        <p:spPr bwMode="auto">
          <a:xfrm>
            <a:off x="33528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4" name="Line 8"/>
          <p:cNvSpPr>
            <a:spLocks noChangeShapeType="1"/>
          </p:cNvSpPr>
          <p:nvPr/>
        </p:nvSpPr>
        <p:spPr bwMode="auto">
          <a:xfrm>
            <a:off x="52578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Line 9"/>
          <p:cNvSpPr>
            <a:spLocks noChangeShapeType="1"/>
          </p:cNvSpPr>
          <p:nvPr/>
        </p:nvSpPr>
        <p:spPr bwMode="auto">
          <a:xfrm>
            <a:off x="9906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501650" y="685800"/>
            <a:ext cx="8315325" cy="1963738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Strength &amp; Conditioning Season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2</a:t>
            </a:r>
            <a:r>
              <a:rPr lang="en-US" altLang="x-none" sz="48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“Team Officials” 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 </a:t>
            </a:r>
          </a:p>
        </p:txBody>
      </p:sp>
      <p:sp>
        <p:nvSpPr>
          <p:cNvPr id="17417" name="Text Box 11"/>
          <p:cNvSpPr txBox="1">
            <a:spLocks noChangeArrowheads="1"/>
          </p:cNvSpPr>
          <p:nvPr/>
        </p:nvSpPr>
        <p:spPr bwMode="auto">
          <a:xfrm>
            <a:off x="2327275" y="29718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9144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44132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51625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8437" name="Line 7"/>
          <p:cNvSpPr>
            <a:spLocks noChangeShapeType="1"/>
          </p:cNvSpPr>
          <p:nvPr/>
        </p:nvSpPr>
        <p:spPr bwMode="auto">
          <a:xfrm>
            <a:off x="33528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8" name="Line 8"/>
          <p:cNvSpPr>
            <a:spLocks noChangeShapeType="1"/>
          </p:cNvSpPr>
          <p:nvPr/>
        </p:nvSpPr>
        <p:spPr bwMode="auto">
          <a:xfrm>
            <a:off x="52578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Line 9"/>
          <p:cNvSpPr>
            <a:spLocks noChangeShapeType="1"/>
          </p:cNvSpPr>
          <p:nvPr/>
        </p:nvSpPr>
        <p:spPr bwMode="auto">
          <a:xfrm>
            <a:off x="9906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503238" y="685800"/>
            <a:ext cx="8313737" cy="1963738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54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Strength &amp; Conditioning Season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3</a:t>
            </a:r>
            <a:r>
              <a:rPr lang="en-US" altLang="x-none" sz="4800" b="1" baseline="30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4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“Team Officials” 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 </a:t>
            </a:r>
          </a:p>
        </p:txBody>
      </p:sp>
      <p:sp>
        <p:nvSpPr>
          <p:cNvPr id="18441" name="Text Box 11"/>
          <p:cNvSpPr txBox="1">
            <a:spLocks noChangeArrowheads="1"/>
          </p:cNvSpPr>
          <p:nvPr/>
        </p:nvSpPr>
        <p:spPr bwMode="auto">
          <a:xfrm>
            <a:off x="2327275" y="29718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231</Words>
  <Application>Microsoft Macintosh PowerPoint</Application>
  <PresentationFormat>On-screen Show (4:3)</PresentationFormat>
  <Paragraphs>81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Times New Roman</vt:lpstr>
      <vt:lpstr>ＭＳ Ｐゴシック</vt:lpstr>
      <vt:lpstr>Arial</vt:lpstr>
      <vt:lpstr>Calibri</vt:lpstr>
      <vt:lpstr>Monotype Corsiva</vt:lpstr>
      <vt:lpstr>Freestyle Script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OSU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Badminton Duty Team Award Cerificates</dc:title>
  <dc:creator>Siedentop, Hastie &amp; van der Mars</dc:creator>
  <cp:lastModifiedBy>Hans Van Der Mars</cp:lastModifiedBy>
  <cp:revision>14</cp:revision>
  <dcterms:created xsi:type="dcterms:W3CDTF">2003-01-23T06:31:39Z</dcterms:created>
  <dcterms:modified xsi:type="dcterms:W3CDTF">2018-07-18T23:15:17Z</dcterms:modified>
</cp:coreProperties>
</file>